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94" r:id="rId6"/>
    <p:sldId id="257" r:id="rId7"/>
    <p:sldId id="296" r:id="rId8"/>
    <p:sldId id="258" r:id="rId9"/>
    <p:sldId id="259" r:id="rId10"/>
    <p:sldId id="260" r:id="rId11"/>
    <p:sldId id="297" r:id="rId12"/>
    <p:sldId id="299" r:id="rId13"/>
    <p:sldId id="29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09279-02E3-4C3A-9B0C-BEA8D7A247ED}" v="1" dt="2025-01-15T15:57:57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5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Ben" userId="S::bs621@ic.ac.uk::f7f6f492-54a0-43de-a34d-44c28bbf29e9" providerId="AD" clId="Web-{5434FFAF-0298-A53E-3C3E-DCFDAD1DDADE}"/>
    <pc:docChg chg="addSld delSld modSld sldOrd">
      <pc:chgData name="Smith, Ben" userId="S::bs621@ic.ac.uk::f7f6f492-54a0-43de-a34d-44c28bbf29e9" providerId="AD" clId="Web-{5434FFAF-0298-A53E-3C3E-DCFDAD1DDADE}" dt="2023-10-04T00:55:50.975" v="1096" actId="1076"/>
      <pc:docMkLst>
        <pc:docMk/>
      </pc:docMkLst>
      <pc:sldChg chg="modSp">
        <pc:chgData name="Smith, Ben" userId="S::bs621@ic.ac.uk::f7f6f492-54a0-43de-a34d-44c28bbf29e9" providerId="AD" clId="Web-{5434FFAF-0298-A53E-3C3E-DCFDAD1DDADE}" dt="2023-10-03T23:19:32.540" v="126" actId="20577"/>
        <pc:sldMkLst>
          <pc:docMk/>
          <pc:sldMk cId="1127013458" sldId="269"/>
        </pc:sldMkLst>
      </pc:sldChg>
      <pc:sldChg chg="addSp delSp modSp ord">
        <pc:chgData name="Smith, Ben" userId="S::bs621@ic.ac.uk::f7f6f492-54a0-43de-a34d-44c28bbf29e9" providerId="AD" clId="Web-{5434FFAF-0298-A53E-3C3E-DCFDAD1DDADE}" dt="2023-10-03T23:18:57.617" v="122" actId="1076"/>
        <pc:sldMkLst>
          <pc:docMk/>
          <pc:sldMk cId="1558552990" sldId="270"/>
        </pc:sldMkLst>
      </pc:sldChg>
      <pc:sldChg chg="addSp delSp modSp mod setBg">
        <pc:chgData name="Smith, Ben" userId="S::bs621@ic.ac.uk::f7f6f492-54a0-43de-a34d-44c28bbf29e9" providerId="AD" clId="Web-{5434FFAF-0298-A53E-3C3E-DCFDAD1DDADE}" dt="2023-10-03T23:24:06.892" v="139"/>
        <pc:sldMkLst>
          <pc:docMk/>
          <pc:sldMk cId="3893255424" sldId="271"/>
        </pc:sldMkLst>
      </pc:sldChg>
      <pc:sldChg chg="addSp modSp">
        <pc:chgData name="Smith, Ben" userId="S::bs621@ic.ac.uk::f7f6f492-54a0-43de-a34d-44c28bbf29e9" providerId="AD" clId="Web-{5434FFAF-0298-A53E-3C3E-DCFDAD1DDADE}" dt="2023-10-03T23:33:44.040" v="240" actId="1076"/>
        <pc:sldMkLst>
          <pc:docMk/>
          <pc:sldMk cId="4026854731" sldId="272"/>
        </pc:sldMkLst>
      </pc:sldChg>
      <pc:sldChg chg="addSp modSp">
        <pc:chgData name="Smith, Ben" userId="S::bs621@ic.ac.uk::f7f6f492-54a0-43de-a34d-44c28bbf29e9" providerId="AD" clId="Web-{5434FFAF-0298-A53E-3C3E-DCFDAD1DDADE}" dt="2023-10-03T23:35:08.183" v="267" actId="20577"/>
        <pc:sldMkLst>
          <pc:docMk/>
          <pc:sldMk cId="123954066" sldId="273"/>
        </pc:sldMkLst>
      </pc:sldChg>
      <pc:sldChg chg="delSp del">
        <pc:chgData name="Smith, Ben" userId="S::bs621@ic.ac.uk::f7f6f492-54a0-43de-a34d-44c28bbf29e9" providerId="AD" clId="Web-{5434FFAF-0298-A53E-3C3E-DCFDAD1DDADE}" dt="2023-10-03T23:44:58.641" v="352"/>
        <pc:sldMkLst>
          <pc:docMk/>
          <pc:sldMk cId="3078665191" sldId="274"/>
        </pc:sldMkLst>
      </pc:sldChg>
      <pc:sldChg chg="addSp delSp modSp">
        <pc:chgData name="Smith, Ben" userId="S::bs621@ic.ac.uk::f7f6f492-54a0-43de-a34d-44c28bbf29e9" providerId="AD" clId="Web-{5434FFAF-0298-A53E-3C3E-DCFDAD1DDADE}" dt="2023-10-03T23:01:14.039" v="4" actId="1076"/>
        <pc:sldMkLst>
          <pc:docMk/>
          <pc:sldMk cId="3104050710" sldId="275"/>
        </pc:sldMkLst>
      </pc:sldChg>
      <pc:sldChg chg="addSp modSp new">
        <pc:chgData name="Smith, Ben" userId="S::bs621@ic.ac.uk::f7f6f492-54a0-43de-a34d-44c28bbf29e9" providerId="AD" clId="Web-{5434FFAF-0298-A53E-3C3E-DCFDAD1DDADE}" dt="2023-10-03T23:19:03.602" v="123" actId="14100"/>
        <pc:sldMkLst>
          <pc:docMk/>
          <pc:sldMk cId="1848948662" sldId="276"/>
        </pc:sldMkLst>
      </pc:sldChg>
      <pc:sldChg chg="addSp delSp modSp new">
        <pc:chgData name="Smith, Ben" userId="S::bs621@ic.ac.uk::f7f6f492-54a0-43de-a34d-44c28bbf29e9" providerId="AD" clId="Web-{5434FFAF-0298-A53E-3C3E-DCFDAD1DDADE}" dt="2023-10-03T23:44:37.437" v="350" actId="20577"/>
        <pc:sldMkLst>
          <pc:docMk/>
          <pc:sldMk cId="1766513939" sldId="277"/>
        </pc:sldMkLst>
      </pc:sldChg>
      <pc:sldChg chg="addSp delSp modSp new">
        <pc:chgData name="Smith, Ben" userId="S::bs621@ic.ac.uk::f7f6f492-54a0-43de-a34d-44c28bbf29e9" providerId="AD" clId="Web-{5434FFAF-0298-A53E-3C3E-DCFDAD1DDADE}" dt="2023-10-03T23:42:31.027" v="298" actId="1076"/>
        <pc:sldMkLst>
          <pc:docMk/>
          <pc:sldMk cId="599548288" sldId="278"/>
        </pc:sldMkLst>
      </pc:sldChg>
      <pc:sldChg chg="addSp modSp new mod setBg">
        <pc:chgData name="Smith, Ben" userId="S::bs621@ic.ac.uk::f7f6f492-54a0-43de-a34d-44c28bbf29e9" providerId="AD" clId="Web-{5434FFAF-0298-A53E-3C3E-DCFDAD1DDADE}" dt="2023-10-03T23:49:24.277" v="458"/>
        <pc:sldMkLst>
          <pc:docMk/>
          <pc:sldMk cId="1088497375" sldId="279"/>
        </pc:sldMkLst>
      </pc:sldChg>
      <pc:sldChg chg="addSp delSp modSp new">
        <pc:chgData name="Smith, Ben" userId="S::bs621@ic.ac.uk::f7f6f492-54a0-43de-a34d-44c28bbf29e9" providerId="AD" clId="Web-{5434FFAF-0298-A53E-3C3E-DCFDAD1DDADE}" dt="2023-10-03T23:52:31.755" v="471" actId="20577"/>
        <pc:sldMkLst>
          <pc:docMk/>
          <pc:sldMk cId="2510190048" sldId="280"/>
        </pc:sldMkLst>
      </pc:sldChg>
      <pc:sldChg chg="addSp delSp modSp new">
        <pc:chgData name="Smith, Ben" userId="S::bs621@ic.ac.uk::f7f6f492-54a0-43de-a34d-44c28bbf29e9" providerId="AD" clId="Web-{5434FFAF-0298-A53E-3C3E-DCFDAD1DDADE}" dt="2023-10-04T00:14:52.926" v="785" actId="20577"/>
        <pc:sldMkLst>
          <pc:docMk/>
          <pc:sldMk cId="2768562492" sldId="281"/>
        </pc:sldMkLst>
      </pc:sldChg>
      <pc:sldChg chg="addSp delSp modSp new ord">
        <pc:chgData name="Smith, Ben" userId="S::bs621@ic.ac.uk::f7f6f492-54a0-43de-a34d-44c28bbf29e9" providerId="AD" clId="Web-{5434FFAF-0298-A53E-3C3E-DCFDAD1DDADE}" dt="2023-10-04T00:08:16.351" v="700" actId="1076"/>
        <pc:sldMkLst>
          <pc:docMk/>
          <pc:sldMk cId="1563948647" sldId="282"/>
        </pc:sldMkLst>
      </pc:sldChg>
      <pc:sldChg chg="addSp modSp new">
        <pc:chgData name="Smith, Ben" userId="S::bs621@ic.ac.uk::f7f6f492-54a0-43de-a34d-44c28bbf29e9" providerId="AD" clId="Web-{5434FFAF-0298-A53E-3C3E-DCFDAD1DDADE}" dt="2023-10-04T00:07:09.786" v="685" actId="20577"/>
        <pc:sldMkLst>
          <pc:docMk/>
          <pc:sldMk cId="274465028" sldId="283"/>
        </pc:sldMkLst>
      </pc:sldChg>
      <pc:sldChg chg="addSp modSp new del">
        <pc:chgData name="Smith, Ben" userId="S::bs621@ic.ac.uk::f7f6f492-54a0-43de-a34d-44c28bbf29e9" providerId="AD" clId="Web-{5434FFAF-0298-A53E-3C3E-DCFDAD1DDADE}" dt="2023-10-04T00:16:52.508" v="795"/>
        <pc:sldMkLst>
          <pc:docMk/>
          <pc:sldMk cId="3800556601" sldId="284"/>
        </pc:sldMkLst>
      </pc:sldChg>
      <pc:sldChg chg="modSp add ord replId">
        <pc:chgData name="Smith, Ben" userId="S::bs621@ic.ac.uk::f7f6f492-54a0-43de-a34d-44c28bbf29e9" providerId="AD" clId="Web-{5434FFAF-0298-A53E-3C3E-DCFDAD1DDADE}" dt="2023-10-04T00:18:22.229" v="850" actId="20577"/>
        <pc:sldMkLst>
          <pc:docMk/>
          <pc:sldMk cId="3894727224" sldId="284"/>
        </pc:sldMkLst>
      </pc:sldChg>
      <pc:sldChg chg="modSp add replId">
        <pc:chgData name="Smith, Ben" userId="S::bs621@ic.ac.uk::f7f6f492-54a0-43de-a34d-44c28bbf29e9" providerId="AD" clId="Web-{5434FFAF-0298-A53E-3C3E-DCFDAD1DDADE}" dt="2023-10-04T00:20:29.092" v="873" actId="20577"/>
        <pc:sldMkLst>
          <pc:docMk/>
          <pc:sldMk cId="3546564789" sldId="285"/>
        </pc:sldMkLst>
      </pc:sldChg>
      <pc:sldChg chg="addSp delSp modSp new">
        <pc:chgData name="Smith, Ben" userId="S::bs621@ic.ac.uk::f7f6f492-54a0-43de-a34d-44c28bbf29e9" providerId="AD" clId="Web-{5434FFAF-0298-A53E-3C3E-DCFDAD1DDADE}" dt="2023-10-04T00:43:08.102" v="1005" actId="1076"/>
        <pc:sldMkLst>
          <pc:docMk/>
          <pc:sldMk cId="119117792" sldId="286"/>
        </pc:sldMkLst>
      </pc:sldChg>
      <pc:sldChg chg="addSp modSp new">
        <pc:chgData name="Smith, Ben" userId="S::bs621@ic.ac.uk::f7f6f492-54a0-43de-a34d-44c28bbf29e9" providerId="AD" clId="Web-{5434FFAF-0298-A53E-3C3E-DCFDAD1DDADE}" dt="2023-10-04T00:47:39.349" v="1046" actId="1076"/>
        <pc:sldMkLst>
          <pc:docMk/>
          <pc:sldMk cId="1955920852" sldId="287"/>
        </pc:sldMkLst>
      </pc:sldChg>
      <pc:sldChg chg="addSp delSp modSp new">
        <pc:chgData name="Smith, Ben" userId="S::bs621@ic.ac.uk::f7f6f492-54a0-43de-a34d-44c28bbf29e9" providerId="AD" clId="Web-{5434FFAF-0298-A53E-3C3E-DCFDAD1DDADE}" dt="2023-10-04T00:50:08.432" v="1052"/>
        <pc:sldMkLst>
          <pc:docMk/>
          <pc:sldMk cId="4087480373" sldId="288"/>
        </pc:sldMkLst>
      </pc:sldChg>
      <pc:sldChg chg="modSp new">
        <pc:chgData name="Smith, Ben" userId="S::bs621@ic.ac.uk::f7f6f492-54a0-43de-a34d-44c28bbf29e9" providerId="AD" clId="Web-{5434FFAF-0298-A53E-3C3E-DCFDAD1DDADE}" dt="2023-10-04T00:52:22.123" v="1056" actId="20577"/>
        <pc:sldMkLst>
          <pc:docMk/>
          <pc:sldMk cId="2294951052" sldId="289"/>
        </pc:sldMkLst>
      </pc:sldChg>
      <pc:sldChg chg="modSp new del">
        <pc:chgData name="Smith, Ben" userId="S::bs621@ic.ac.uk::f7f6f492-54a0-43de-a34d-44c28bbf29e9" providerId="AD" clId="Web-{5434FFAF-0298-A53E-3C3E-DCFDAD1DDADE}" dt="2023-10-04T00:46:09.155" v="1038"/>
        <pc:sldMkLst>
          <pc:docMk/>
          <pc:sldMk cId="3623055463" sldId="289"/>
        </pc:sldMkLst>
      </pc:sldChg>
      <pc:sldChg chg="addSp delSp modSp new mod setBg">
        <pc:chgData name="Smith, Ben" userId="S::bs621@ic.ac.uk::f7f6f492-54a0-43de-a34d-44c28bbf29e9" providerId="AD" clId="Web-{5434FFAF-0298-A53E-3C3E-DCFDAD1DDADE}" dt="2023-10-04T00:53:41.127" v="1061"/>
        <pc:sldMkLst>
          <pc:docMk/>
          <pc:sldMk cId="1312691712" sldId="290"/>
        </pc:sldMkLst>
      </pc:sldChg>
      <pc:sldChg chg="addSp modSp new">
        <pc:chgData name="Smith, Ben" userId="S::bs621@ic.ac.uk::f7f6f492-54a0-43de-a34d-44c28bbf29e9" providerId="AD" clId="Web-{5434FFAF-0298-A53E-3C3E-DCFDAD1DDADE}" dt="2023-10-04T00:55:50.975" v="1096" actId="1076"/>
        <pc:sldMkLst>
          <pc:docMk/>
          <pc:sldMk cId="2506471324" sldId="291"/>
        </pc:sldMkLst>
      </pc:sldChg>
    </pc:docChg>
  </pc:docChgLst>
  <pc:docChgLst>
    <pc:chgData name="Cai, David" userId="9eab98ff-0cbc-45df-81f3-4a6c3fdae4b1" providerId="ADAL" clId="{92109279-02E3-4C3A-9B0C-BEA8D7A247ED}"/>
    <pc:docChg chg="addSld modSld">
      <pc:chgData name="Cai, David" userId="9eab98ff-0cbc-45df-81f3-4a6c3fdae4b1" providerId="ADAL" clId="{92109279-02E3-4C3A-9B0C-BEA8D7A247ED}" dt="2025-01-15T15:58:02.995" v="3" actId="14100"/>
      <pc:docMkLst>
        <pc:docMk/>
      </pc:docMkLst>
      <pc:sldChg chg="addSp delSp modSp new mod modAnim">
        <pc:chgData name="Cai, David" userId="9eab98ff-0cbc-45df-81f3-4a6c3fdae4b1" providerId="ADAL" clId="{92109279-02E3-4C3A-9B0C-BEA8D7A247ED}" dt="2025-01-15T15:58:02.995" v="3" actId="14100"/>
        <pc:sldMkLst>
          <pc:docMk/>
          <pc:sldMk cId="2945659171" sldId="299"/>
        </pc:sldMkLst>
        <pc:spChg chg="del">
          <ac:chgData name="Cai, David" userId="9eab98ff-0cbc-45df-81f3-4a6c3fdae4b1" providerId="ADAL" clId="{92109279-02E3-4C3A-9B0C-BEA8D7A247ED}" dt="2025-01-15T15:57:57.336" v="1"/>
          <ac:spMkLst>
            <pc:docMk/>
            <pc:sldMk cId="2945659171" sldId="299"/>
            <ac:spMk id="3" creationId="{C0D0ED54-4CE1-7238-147E-42BFA66576D2}"/>
          </ac:spMkLst>
        </pc:spChg>
        <pc:picChg chg="add mod">
          <ac:chgData name="Cai, David" userId="9eab98ff-0cbc-45df-81f3-4a6c3fdae4b1" providerId="ADAL" clId="{92109279-02E3-4C3A-9B0C-BEA8D7A247ED}" dt="2025-01-15T15:58:02.995" v="3" actId="14100"/>
          <ac:picMkLst>
            <pc:docMk/>
            <pc:sldMk cId="2945659171" sldId="299"/>
            <ac:picMk id="4" creationId="{8850961A-EC6E-04DB-B492-41D7F96A1F81}"/>
          </ac:picMkLst>
        </pc:picChg>
      </pc:sldChg>
    </pc:docChg>
  </pc:docChgLst>
  <pc:docChgLst>
    <pc:chgData name="King, James" userId="562f2c43-e946-4110-9566-b3dca984a639" providerId="ADAL" clId="{BAE099B3-B031-4FA5-B591-CF46F5ED8210}"/>
    <pc:docChg chg="undo redo custSel addSld delSld modSld sldOrd">
      <pc:chgData name="King, James" userId="562f2c43-e946-4110-9566-b3dca984a639" providerId="ADAL" clId="{BAE099B3-B031-4FA5-B591-CF46F5ED8210}" dt="2024-10-04T15:27:48.968" v="1186" actId="1076"/>
      <pc:docMkLst>
        <pc:docMk/>
      </pc:docMkLst>
      <pc:sldChg chg="modSp mod">
        <pc:chgData name="King, James" userId="562f2c43-e946-4110-9566-b3dca984a639" providerId="ADAL" clId="{BAE099B3-B031-4FA5-B591-CF46F5ED8210}" dt="2024-10-04T15:27:48.968" v="1186" actId="1076"/>
        <pc:sldMkLst>
          <pc:docMk/>
          <pc:sldMk cId="1773120940" sldId="256"/>
        </pc:sldMkLst>
      </pc:sldChg>
      <pc:sldChg chg="modSp mod">
        <pc:chgData name="King, James" userId="562f2c43-e946-4110-9566-b3dca984a639" providerId="ADAL" clId="{BAE099B3-B031-4FA5-B591-CF46F5ED8210}" dt="2024-10-02T12:42:26.148" v="774" actId="20577"/>
        <pc:sldMkLst>
          <pc:docMk/>
          <pc:sldMk cId="2846998646" sldId="257"/>
        </pc:sldMkLst>
      </pc:sldChg>
      <pc:sldChg chg="addSp modSp mod ord">
        <pc:chgData name="King, James" userId="562f2c43-e946-4110-9566-b3dca984a639" providerId="ADAL" clId="{BAE099B3-B031-4FA5-B591-CF46F5ED8210}" dt="2024-10-02T13:13:15.699" v="1100" actId="14861"/>
        <pc:sldMkLst>
          <pc:docMk/>
          <pc:sldMk cId="3884408864" sldId="258"/>
        </pc:sldMkLst>
      </pc:sldChg>
      <pc:sldChg chg="addSp delSp modSp mod modShow">
        <pc:chgData name="King, James" userId="562f2c43-e946-4110-9566-b3dca984a639" providerId="ADAL" clId="{BAE099B3-B031-4FA5-B591-CF46F5ED8210}" dt="2024-10-02T13:17:29.628" v="1106" actId="688"/>
        <pc:sldMkLst>
          <pc:docMk/>
          <pc:sldMk cId="3645510934" sldId="259"/>
        </pc:sldMkLst>
      </pc:sldChg>
      <pc:sldChg chg="addSp delSp modSp mod">
        <pc:chgData name="King, James" userId="562f2c43-e946-4110-9566-b3dca984a639" providerId="ADAL" clId="{BAE099B3-B031-4FA5-B591-CF46F5ED8210}" dt="2024-10-02T13:23:34.453" v="1185" actId="26606"/>
        <pc:sldMkLst>
          <pc:docMk/>
          <pc:sldMk cId="823522956" sldId="260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014833243" sldId="261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493281586" sldId="262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473303853" sldId="263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775905099" sldId="264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070956143" sldId="266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72845146" sldId="267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464997958" sldId="268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127013458" sldId="269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558552990" sldId="270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893255424" sldId="271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4026854731" sldId="272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23954066" sldId="273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104050710" sldId="275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848948662" sldId="276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766513939" sldId="277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599548288" sldId="278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088497375" sldId="279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510190048" sldId="280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768562492" sldId="281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563948647" sldId="282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74465028" sldId="283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894727224" sldId="284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546564789" sldId="285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19117792" sldId="286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955920852" sldId="287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4087480373" sldId="288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294951052" sldId="289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312691712" sldId="290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506471324" sldId="291"/>
        </pc:sldMkLst>
      </pc:sldChg>
      <pc:sldChg chg="modSp new del mod">
        <pc:chgData name="King, James" userId="562f2c43-e946-4110-9566-b3dca984a639" providerId="ADAL" clId="{BAE099B3-B031-4FA5-B591-CF46F5ED8210}" dt="2024-10-02T10:47:34.647" v="251" actId="47"/>
        <pc:sldMkLst>
          <pc:docMk/>
          <pc:sldMk cId="3372279010" sldId="292"/>
        </pc:sldMkLst>
      </pc:sldChg>
      <pc:sldChg chg="addSp delSp modSp add del mod">
        <pc:chgData name="King, James" userId="562f2c43-e946-4110-9566-b3dca984a639" providerId="ADAL" clId="{BAE099B3-B031-4FA5-B591-CF46F5ED8210}" dt="2024-10-02T10:46:44.206" v="220" actId="47"/>
        <pc:sldMkLst>
          <pc:docMk/>
          <pc:sldMk cId="909684" sldId="293"/>
        </pc:sldMkLst>
      </pc:sldChg>
      <pc:sldChg chg="addSp delSp modSp new mod setBg">
        <pc:chgData name="King, James" userId="562f2c43-e946-4110-9566-b3dca984a639" providerId="ADAL" clId="{BAE099B3-B031-4FA5-B591-CF46F5ED8210}" dt="2024-10-02T12:17:31.269" v="581"/>
        <pc:sldMkLst>
          <pc:docMk/>
          <pc:sldMk cId="3883978283" sldId="294"/>
        </pc:sldMkLst>
      </pc:sldChg>
      <pc:sldChg chg="addSp delSp modSp new del mod ord setBg modShow">
        <pc:chgData name="King, James" userId="562f2c43-e946-4110-9566-b3dca984a639" providerId="ADAL" clId="{BAE099B3-B031-4FA5-B591-CF46F5ED8210}" dt="2024-10-02T13:18:27.590" v="1108" actId="2696"/>
        <pc:sldMkLst>
          <pc:docMk/>
          <pc:sldMk cId="423056717" sldId="295"/>
        </pc:sldMkLst>
      </pc:sldChg>
      <pc:sldChg chg="addSp delSp modSp new mod setBg">
        <pc:chgData name="King, James" userId="562f2c43-e946-4110-9566-b3dca984a639" providerId="ADAL" clId="{BAE099B3-B031-4FA5-B591-CF46F5ED8210}" dt="2024-10-02T13:03:36.181" v="840" actId="20577"/>
        <pc:sldMkLst>
          <pc:docMk/>
          <pc:sldMk cId="3978547862" sldId="296"/>
        </pc:sldMkLst>
      </pc:sldChg>
      <pc:sldChg chg="new del">
        <pc:chgData name="King, James" userId="562f2c43-e946-4110-9566-b3dca984a639" providerId="ADAL" clId="{BAE099B3-B031-4FA5-B591-CF46F5ED8210}" dt="2024-10-02T13:03:43.951" v="841" actId="2696"/>
        <pc:sldMkLst>
          <pc:docMk/>
          <pc:sldMk cId="2989726865" sldId="297"/>
        </pc:sldMkLst>
      </pc:sldChg>
      <pc:sldChg chg="add del">
        <pc:chgData name="King, James" userId="562f2c43-e946-4110-9566-b3dca984a639" providerId="ADAL" clId="{BAE099B3-B031-4FA5-B591-CF46F5ED8210}" dt="2024-10-02T12:11:16.592" v="517" actId="47"/>
        <pc:sldMkLst>
          <pc:docMk/>
          <pc:sldMk cId="4206838124" sldId="297"/>
        </pc:sldMkLst>
      </pc:sldChg>
    </pc:docChg>
  </pc:docChgLst>
  <pc:docChgLst>
    <pc:chgData name="Wu, Haotian" userId="S::hw2220@ic.ac.uk::8f496f5c-0e55-420f-b87e-57d6182a6696" providerId="AD" clId="Web-{91770B02-03C7-A71A-97AB-5FDA8A22DBF2}"/>
    <pc:docChg chg="delSld modSld">
      <pc:chgData name="Wu, Haotian" userId="S::hw2220@ic.ac.uk::8f496f5c-0e55-420f-b87e-57d6182a6696" providerId="AD" clId="Web-{91770B02-03C7-A71A-97AB-5FDA8A22DBF2}" dt="2023-10-04T14:05:34.888" v="26"/>
      <pc:docMkLst>
        <pc:docMk/>
      </pc:docMkLst>
      <pc:sldChg chg="addSp modSp mod setBg">
        <pc:chgData name="Wu, Haotian" userId="S::hw2220@ic.ac.uk::8f496f5c-0e55-420f-b87e-57d6182a6696" providerId="AD" clId="Web-{91770B02-03C7-A71A-97AB-5FDA8A22DBF2}" dt="2023-10-04T13:15:49.463" v="3"/>
        <pc:sldMkLst>
          <pc:docMk/>
          <pc:sldMk cId="2846998646" sldId="257"/>
        </pc:sldMkLst>
      </pc:sldChg>
      <pc:sldChg chg="addSp delSp modSp mod setBg setClrOvrMap">
        <pc:chgData name="Wu, Haotian" userId="S::hw2220@ic.ac.uk::8f496f5c-0e55-420f-b87e-57d6182a6696" providerId="AD" clId="Web-{91770B02-03C7-A71A-97AB-5FDA8A22DBF2}" dt="2023-10-04T13:38:19.227" v="24"/>
        <pc:sldMkLst>
          <pc:docMk/>
          <pc:sldMk cId="3884408864" sldId="258"/>
        </pc:sldMkLst>
      </pc:sldChg>
      <pc:sldChg chg="addSp delSp modSp mod setBg setClrOvrMap">
        <pc:chgData name="Wu, Haotian" userId="S::hw2220@ic.ac.uk::8f496f5c-0e55-420f-b87e-57d6182a6696" providerId="AD" clId="Web-{91770B02-03C7-A71A-97AB-5FDA8A22DBF2}" dt="2023-10-04T13:36:23.975" v="20"/>
        <pc:sldMkLst>
          <pc:docMk/>
          <pc:sldMk cId="3645510934" sldId="259"/>
        </pc:sldMkLst>
      </pc:sldChg>
      <pc:sldChg chg="mod modShow">
        <pc:chgData name="Wu, Haotian" userId="S::hw2220@ic.ac.uk::8f496f5c-0e55-420f-b87e-57d6182a6696" providerId="AD" clId="Web-{91770B02-03C7-A71A-97AB-5FDA8A22DBF2}" dt="2023-10-04T14:05:34.888" v="26"/>
        <pc:sldMkLst>
          <pc:docMk/>
          <pc:sldMk cId="3775905099" sldId="264"/>
        </pc:sldMkLst>
      </pc:sldChg>
      <pc:sldChg chg="del">
        <pc:chgData name="Wu, Haotian" userId="S::hw2220@ic.ac.uk::8f496f5c-0e55-420f-b87e-57d6182a6696" providerId="AD" clId="Web-{91770B02-03C7-A71A-97AB-5FDA8A22DBF2}" dt="2023-10-04T14:02:52.603" v="25"/>
        <pc:sldMkLst>
          <pc:docMk/>
          <pc:sldMk cId="32723217" sldId="265"/>
        </pc:sldMkLst>
      </pc:sldChg>
    </pc:docChg>
  </pc:docChgLst>
  <pc:docChgLst>
    <pc:chgData name="Wu, Haotian" userId="S::hw2220@ic.ac.uk::8f496f5c-0e55-420f-b87e-57d6182a6696" providerId="AD" clId="Web-{DECE64D1-C1A1-DD97-9830-51F7F57268BE}"/>
    <pc:docChg chg="modSld">
      <pc:chgData name="Wu, Haotian" userId="S::hw2220@ic.ac.uk::8f496f5c-0e55-420f-b87e-57d6182a6696" providerId="AD" clId="Web-{DECE64D1-C1A1-DD97-9830-51F7F57268BE}" dt="2023-10-03T17:05:53.336" v="191" actId="20577"/>
      <pc:docMkLst>
        <pc:docMk/>
      </pc:docMkLst>
      <pc:sldChg chg="modSp">
        <pc:chgData name="Wu, Haotian" userId="S::hw2220@ic.ac.uk::8f496f5c-0e55-420f-b87e-57d6182a6696" providerId="AD" clId="Web-{DECE64D1-C1A1-DD97-9830-51F7F57268BE}" dt="2023-10-03T17:05:53.336" v="191" actId="20577"/>
        <pc:sldMkLst>
          <pc:docMk/>
          <pc:sldMk cId="1773120940" sldId="256"/>
        </pc:sldMkLst>
      </pc:sldChg>
      <pc:sldChg chg="modSp">
        <pc:chgData name="Wu, Haotian" userId="S::hw2220@ic.ac.uk::8f496f5c-0e55-420f-b87e-57d6182a6696" providerId="AD" clId="Web-{DECE64D1-C1A1-DD97-9830-51F7F57268BE}" dt="2023-10-03T16:36:42.202" v="14" actId="20577"/>
        <pc:sldMkLst>
          <pc:docMk/>
          <pc:sldMk cId="2846998646" sldId="257"/>
        </pc:sldMkLst>
      </pc:sldChg>
      <pc:sldChg chg="modSp">
        <pc:chgData name="Wu, Haotian" userId="S::hw2220@ic.ac.uk::8f496f5c-0e55-420f-b87e-57d6182a6696" providerId="AD" clId="Web-{DECE64D1-C1A1-DD97-9830-51F7F57268BE}" dt="2023-10-03T17:02:40.675" v="169" actId="20577"/>
        <pc:sldMkLst>
          <pc:docMk/>
          <pc:sldMk cId="3884408864" sldId="258"/>
        </pc:sldMkLst>
      </pc:sldChg>
    </pc:docChg>
  </pc:docChgLst>
  <pc:docChgLst>
    <pc:chgData name="Cai, David" userId="S::dc1021@ic.ac.uk::9eab98ff-0cbc-45df-81f3-4a6c3fdae4b1" providerId="AD" clId="Web-{AA148C9B-3D3E-61E6-335D-41B950A9A6A3}"/>
    <pc:docChg chg="addSld modSld">
      <pc:chgData name="Cai, David" userId="S::dc1021@ic.ac.uk::9eab98ff-0cbc-45df-81f3-4a6c3fdae4b1" providerId="AD" clId="Web-{AA148C9B-3D3E-61E6-335D-41B950A9A6A3}" dt="2024-10-02T17:49:11.107" v="34"/>
      <pc:docMkLst>
        <pc:docMk/>
      </pc:docMkLst>
      <pc:sldChg chg="modSp">
        <pc:chgData name="Cai, David" userId="S::dc1021@ic.ac.uk::9eab98ff-0cbc-45df-81f3-4a6c3fdae4b1" providerId="AD" clId="Web-{AA148C9B-3D3E-61E6-335D-41B950A9A6A3}" dt="2024-10-02T16:51:20.704" v="20" actId="20577"/>
        <pc:sldMkLst>
          <pc:docMk/>
          <pc:sldMk cId="1773120940" sldId="256"/>
        </pc:sldMkLst>
      </pc:sldChg>
      <pc:sldChg chg="modSp">
        <pc:chgData name="Cai, David" userId="S::dc1021@ic.ac.uk::9eab98ff-0cbc-45df-81f3-4a6c3fdae4b1" providerId="AD" clId="Web-{AA148C9B-3D3E-61E6-335D-41B950A9A6A3}" dt="2024-10-02T16:52:48.800" v="25" actId="20577"/>
        <pc:sldMkLst>
          <pc:docMk/>
          <pc:sldMk cId="2846998646" sldId="257"/>
        </pc:sldMkLst>
      </pc:sldChg>
      <pc:sldChg chg="modSp">
        <pc:chgData name="Cai, David" userId="S::dc1021@ic.ac.uk::9eab98ff-0cbc-45df-81f3-4a6c3fdae4b1" providerId="AD" clId="Web-{AA148C9B-3D3E-61E6-335D-41B950A9A6A3}" dt="2024-10-02T16:58:54.953" v="32" actId="20577"/>
        <pc:sldMkLst>
          <pc:docMk/>
          <pc:sldMk cId="3645510934" sldId="259"/>
        </pc:sldMkLst>
      </pc:sldChg>
      <pc:sldChg chg="modSp new">
        <pc:chgData name="Cai, David" userId="S::dc1021@ic.ac.uk::9eab98ff-0cbc-45df-81f3-4a6c3fdae4b1" providerId="AD" clId="Web-{AA148C9B-3D3E-61E6-335D-41B950A9A6A3}" dt="2024-10-02T17:49:11.107" v="34"/>
        <pc:sldMkLst>
          <pc:docMk/>
          <pc:sldMk cId="4139508089" sldId="298"/>
        </pc:sldMkLst>
      </pc:sldChg>
    </pc:docChg>
  </pc:docChgLst>
  <pc:docChgLst>
    <pc:chgData name="Smith, Ben" userId="S::bs621@ic.ac.uk::f7f6f492-54a0-43de-a34d-44c28bbf29e9" providerId="AD" clId="Web-{83816D8D-7797-27D6-31DE-4C7D6729CE27}"/>
    <pc:docChg chg="modSld">
      <pc:chgData name="Smith, Ben" userId="S::bs621@ic.ac.uk::f7f6f492-54a0-43de-a34d-44c28bbf29e9" providerId="AD" clId="Web-{83816D8D-7797-27D6-31DE-4C7D6729CE27}" dt="2023-10-04T15:00:27.470" v="125"/>
      <pc:docMkLst>
        <pc:docMk/>
      </pc:docMkLst>
      <pc:sldChg chg="addSp modSp mod setBg">
        <pc:chgData name="Smith, Ben" userId="S::bs621@ic.ac.uk::f7f6f492-54a0-43de-a34d-44c28bbf29e9" providerId="AD" clId="Web-{83816D8D-7797-27D6-31DE-4C7D6729CE27}" dt="2023-10-04T15:00:20.657" v="124"/>
        <pc:sldMkLst>
          <pc:docMk/>
          <pc:sldMk cId="3014833243" sldId="261"/>
        </pc:sldMkLst>
      </pc:sldChg>
      <pc:sldChg chg="addSp delSp modSp mod setBg">
        <pc:chgData name="Smith, Ben" userId="S::bs621@ic.ac.uk::f7f6f492-54a0-43de-a34d-44c28bbf29e9" providerId="AD" clId="Web-{83816D8D-7797-27D6-31DE-4C7D6729CE27}" dt="2023-10-04T15:00:27.470" v="125"/>
        <pc:sldMkLst>
          <pc:docMk/>
          <pc:sldMk cId="2493281586" sldId="262"/>
        </pc:sldMkLst>
      </pc:sldChg>
      <pc:sldChg chg="addSp delSp modSp mod setBg addAnim">
        <pc:chgData name="Smith, Ben" userId="S::bs621@ic.ac.uk::f7f6f492-54a0-43de-a34d-44c28bbf29e9" providerId="AD" clId="Web-{83816D8D-7797-27D6-31DE-4C7D6729CE27}" dt="2023-10-04T13:37:20.268" v="5" actId="20577"/>
        <pc:sldMkLst>
          <pc:docMk/>
          <pc:sldMk cId="2070956143" sldId="266"/>
        </pc:sldMkLst>
      </pc:sldChg>
      <pc:sldChg chg="addSp delSp modSp">
        <pc:chgData name="Smith, Ben" userId="S::bs621@ic.ac.uk::f7f6f492-54a0-43de-a34d-44c28bbf29e9" providerId="AD" clId="Web-{83816D8D-7797-27D6-31DE-4C7D6729CE27}" dt="2023-10-04T14:24:41.865" v="69" actId="1076"/>
        <pc:sldMkLst>
          <pc:docMk/>
          <pc:sldMk cId="172845146" sldId="267"/>
        </pc:sldMkLst>
      </pc:sldChg>
      <pc:sldChg chg="modSp">
        <pc:chgData name="Smith, Ben" userId="S::bs621@ic.ac.uk::f7f6f492-54a0-43de-a34d-44c28bbf29e9" providerId="AD" clId="Web-{83816D8D-7797-27D6-31DE-4C7D6729CE27}" dt="2023-10-04T14:27:43.447" v="123" actId="20577"/>
        <pc:sldMkLst>
          <pc:docMk/>
          <pc:sldMk cId="1464997958" sldId="268"/>
        </pc:sldMkLst>
      </pc:sldChg>
      <pc:sldChg chg="addSp delSp modSp">
        <pc:chgData name="Smith, Ben" userId="S::bs621@ic.ac.uk::f7f6f492-54a0-43de-a34d-44c28bbf29e9" providerId="AD" clId="Web-{83816D8D-7797-27D6-31DE-4C7D6729CE27}" dt="2023-10-04T13:45:12.456" v="53" actId="1076"/>
        <pc:sldMkLst>
          <pc:docMk/>
          <pc:sldMk cId="1127013458" sldId="269"/>
        </pc:sldMkLst>
      </pc:sldChg>
      <pc:sldChg chg="modSp">
        <pc:chgData name="Smith, Ben" userId="S::bs621@ic.ac.uk::f7f6f492-54a0-43de-a34d-44c28bbf29e9" providerId="AD" clId="Web-{83816D8D-7797-27D6-31DE-4C7D6729CE27}" dt="2023-10-04T13:46:22.961" v="55" actId="20577"/>
        <pc:sldMkLst>
          <pc:docMk/>
          <pc:sldMk cId="3893255424" sldId="271"/>
        </pc:sldMkLst>
      </pc:sldChg>
      <pc:sldChg chg="addSp modSp mod setBg">
        <pc:chgData name="Smith, Ben" userId="S::bs621@ic.ac.uk::f7f6f492-54a0-43de-a34d-44c28bbf29e9" providerId="AD" clId="Web-{83816D8D-7797-27D6-31DE-4C7D6729CE27}" dt="2023-10-04T13:38:57.962" v="6"/>
        <pc:sldMkLst>
          <pc:docMk/>
          <pc:sldMk cId="1848948662" sldId="276"/>
        </pc:sldMkLst>
      </pc:sldChg>
    </pc:docChg>
  </pc:docChgLst>
  <pc:docChgLst>
    <pc:chgData name="Smith, Ben" userId="S::bs621@ic.ac.uk::f7f6f492-54a0-43de-a34d-44c28bbf29e9" providerId="AD" clId="Web-{E2C114EF-DA10-7698-D017-D6A80E75A613}"/>
    <pc:docChg chg="modSld addMainMaster delMainMaster">
      <pc:chgData name="Smith, Ben" userId="S::bs621@ic.ac.uk::f7f6f492-54a0-43de-a34d-44c28bbf29e9" providerId="AD" clId="Web-{E2C114EF-DA10-7698-D017-D6A80E75A613}" dt="2023-10-04T13:34:35.875" v="556"/>
      <pc:docMkLst>
        <pc:docMk/>
      </pc:docMkLst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73120940" sldId="256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846998646" sldId="257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84408864" sldId="258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645510934" sldId="259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823522956" sldId="260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014833243" sldId="261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493281586" sldId="262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473303853" sldId="263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775905099" sldId="264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2723217" sldId="265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070956143" sldId="266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2845146" sldId="267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464997958" sldId="268"/>
        </pc:sldMkLst>
      </pc:sldChg>
      <pc:sldChg chg="addSp delSp 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127013458" sldId="269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558552990" sldId="270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93255424" sldId="271"/>
        </pc:sldMkLst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4:35.875" v="556"/>
        <pc:sldMkLst>
          <pc:docMk/>
          <pc:sldMk cId="4026854731" sldId="272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23954066" sldId="273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104050710" sldId="275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848948662" sldId="276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66513939" sldId="277"/>
        </pc:sldMkLst>
      </pc:sldChg>
      <pc:sldChg chg="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599548288" sldId="278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088497375" sldId="279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510190048" sldId="280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768562492" sldId="281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563948647" sldId="282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74465028" sldId="283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94727224" sldId="284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546564789" sldId="285"/>
        </pc:sldMkLst>
      </pc:sldChg>
      <pc:sldChg chg="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19117792" sldId="286"/>
        </pc:sldMkLst>
      </pc:sldChg>
      <pc:sldChg chg="addSp delSp modSp mod setBg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955920852" sldId="287"/>
        </pc:sldMkLst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4087480373" sldId="288"/>
        </pc:sldMkLst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4:03.296" v="550" actId="1076"/>
        <pc:sldMkLst>
          <pc:docMk/>
          <pc:sldMk cId="2294951052" sldId="289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312691712" sldId="290"/>
        </pc:sldMkLst>
      </pc:sldChg>
      <pc:sldChg chg="addSp delSp modSp mod setBg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506471324" sldId="291"/>
        </pc:sldMkLst>
      </pc:sldChg>
      <pc:sldMasterChg chg="add del addSldLayout delSldLayout">
        <pc:chgData name="Smith, Ben" userId="S::bs621@ic.ac.uk::f7f6f492-54a0-43de-a34d-44c28bbf29e9" providerId="AD" clId="Web-{E2C114EF-DA10-7698-D017-D6A80E75A613}" dt="2023-10-04T13:33:03.935" v="540"/>
        <pc:sldMasterMkLst>
          <pc:docMk/>
          <pc:sldMasterMk cId="1611271501" sldId="2147483648"/>
        </pc:sldMasterMkLst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304047905" sldId="2147483649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892438262" sldId="2147483650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1268281191" sldId="2147483651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1844608905" sldId="2147483652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053747092" sldId="2147483653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781754795" sldId="2147483654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4229353287" sldId="2147483655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919291162" sldId="2147483656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085139080" sldId="2147483657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391254549" sldId="2147483658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241749494" sldId="2147483659"/>
          </pc:sldLayoutMkLst>
        </pc:sldLayoutChg>
      </pc:sldMasterChg>
      <pc:sldMasterChg chg="add del addSldLayout delSldLayout modSldLayout">
        <pc:chgData name="Smith, Ben" userId="S::bs621@ic.ac.uk::f7f6f492-54a0-43de-a34d-44c28bbf29e9" providerId="AD" clId="Web-{E2C114EF-DA10-7698-D017-D6A80E75A613}" dt="2023-10-04T13:33:03.935" v="540"/>
        <pc:sldMasterMkLst>
          <pc:docMk/>
          <pc:sldMasterMk cId="1727469318" sldId="2147483660"/>
        </pc:sldMasterMkLst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43448390" sldId="2147483661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4260594507" sldId="2147483662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118498694" sldId="2147483663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947110022" sldId="2147483664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944472489" sldId="2147483665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685969470" sldId="2147483666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498147755" sldId="2147483667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416358430" sldId="2147483668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761284810" sldId="2147483669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083924785" sldId="2147483670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145419082" sldId="2147483671"/>
          </pc:sldLayoutMkLst>
        </pc:sldLayoutChg>
      </pc:sldMasterChg>
    </pc:docChg>
  </pc:docChgLst>
  <pc:docChgLst>
    <pc:chgData name="Smith, Ben" userId="S::bs621@ic.ac.uk::f7f6f492-54a0-43de-a34d-44c28bbf29e9" providerId="AD" clId="Web-{F30577F6-E7B1-C57A-F0F4-644AD70584CA}"/>
    <pc:docChg chg="modSld">
      <pc:chgData name="Smith, Ben" userId="S::bs621@ic.ac.uk::f7f6f492-54a0-43de-a34d-44c28bbf29e9" providerId="AD" clId="Web-{F30577F6-E7B1-C57A-F0F4-644AD70584CA}" dt="2023-10-03T18:38:56.217" v="136" actId="20577"/>
      <pc:docMkLst>
        <pc:docMk/>
      </pc:docMkLst>
      <pc:sldChg chg="addSp delSp modSp mod setBg">
        <pc:chgData name="Smith, Ben" userId="S::bs621@ic.ac.uk::f7f6f492-54a0-43de-a34d-44c28bbf29e9" providerId="AD" clId="Web-{F30577F6-E7B1-C57A-F0F4-644AD70584CA}" dt="2023-10-03T16:47:07.918" v="24"/>
        <pc:sldMkLst>
          <pc:docMk/>
          <pc:sldMk cId="3884408864" sldId="258"/>
        </pc:sldMkLst>
      </pc:sldChg>
      <pc:sldChg chg="modSp">
        <pc:chgData name="Smith, Ben" userId="S::bs621@ic.ac.uk::f7f6f492-54a0-43de-a34d-44c28bbf29e9" providerId="AD" clId="Web-{F30577F6-E7B1-C57A-F0F4-644AD70584CA}" dt="2023-10-03T17:11:36.561" v="71" actId="20577"/>
        <pc:sldMkLst>
          <pc:docMk/>
          <pc:sldMk cId="823522956" sldId="260"/>
        </pc:sldMkLst>
      </pc:sldChg>
      <pc:sldChg chg="addSp delSp modSp mod setBg">
        <pc:chgData name="Smith, Ben" userId="S::bs621@ic.ac.uk::f7f6f492-54a0-43de-a34d-44c28bbf29e9" providerId="AD" clId="Web-{F30577F6-E7B1-C57A-F0F4-644AD70584CA}" dt="2023-10-03T16:44:48.197" v="22"/>
        <pc:sldMkLst>
          <pc:docMk/>
          <pc:sldMk cId="3473303853" sldId="263"/>
        </pc:sldMkLst>
      </pc:sldChg>
      <pc:sldChg chg="addSp delSp modSp mod setBg addAnim delAnim">
        <pc:chgData name="Smith, Ben" userId="S::bs621@ic.ac.uk::f7f6f492-54a0-43de-a34d-44c28bbf29e9" providerId="AD" clId="Web-{F30577F6-E7B1-C57A-F0F4-644AD70584CA}" dt="2023-10-03T16:40:48.691" v="9"/>
        <pc:sldMkLst>
          <pc:docMk/>
          <pc:sldMk cId="172845146" sldId="267"/>
        </pc:sldMkLst>
      </pc:sldChg>
      <pc:sldChg chg="addSp delSp modSp">
        <pc:chgData name="Smith, Ben" userId="S::bs621@ic.ac.uk::f7f6f492-54a0-43de-a34d-44c28bbf29e9" providerId="AD" clId="Web-{F30577F6-E7B1-C57A-F0F4-644AD70584CA}" dt="2023-10-03T18:33:10.818" v="129" actId="1076"/>
        <pc:sldMkLst>
          <pc:docMk/>
          <pc:sldMk cId="1127013458" sldId="269"/>
        </pc:sldMkLst>
      </pc:sldChg>
      <pc:sldChg chg="addSp delSp modSp mod setBg">
        <pc:chgData name="Smith, Ben" userId="S::bs621@ic.ac.uk::f7f6f492-54a0-43de-a34d-44c28bbf29e9" providerId="AD" clId="Web-{F30577F6-E7B1-C57A-F0F4-644AD70584CA}" dt="2023-10-03T18:32:58.709" v="128"/>
        <pc:sldMkLst>
          <pc:docMk/>
          <pc:sldMk cId="1558552990" sldId="270"/>
        </pc:sldMkLst>
      </pc:sldChg>
      <pc:sldChg chg="addSp modSp">
        <pc:chgData name="Smith, Ben" userId="S::bs621@ic.ac.uk::f7f6f492-54a0-43de-a34d-44c28bbf29e9" providerId="AD" clId="Web-{F30577F6-E7B1-C57A-F0F4-644AD70584CA}" dt="2023-10-03T18:38:56.217" v="136" actId="20577"/>
        <pc:sldMkLst>
          <pc:docMk/>
          <pc:sldMk cId="3893255424" sldId="271"/>
        </pc:sldMkLst>
      </pc:sldChg>
      <pc:sldChg chg="addSp delSp modSp mod setBg addAnim delAnim setClrOvrMap">
        <pc:chgData name="Smith, Ben" userId="S::bs621@ic.ac.uk::f7f6f492-54a0-43de-a34d-44c28bbf29e9" providerId="AD" clId="Web-{F30577F6-E7B1-C57A-F0F4-644AD70584CA}" dt="2023-10-03T17:18:50.461" v="82"/>
        <pc:sldMkLst>
          <pc:docMk/>
          <pc:sldMk cId="3078665191" sldId="274"/>
        </pc:sldMkLst>
      </pc:sldChg>
    </pc:docChg>
  </pc:docChgLst>
  <pc:docChgLst>
    <pc:chgData name="Smith, Ben" userId="S::bs621@ic.ac.uk::f7f6f492-54a0-43de-a34d-44c28bbf29e9" providerId="AD" clId="Web-{C4B2230F-6580-8535-0EAB-391563980EF0}"/>
    <pc:docChg chg="addSld modSld sldOrd">
      <pc:chgData name="Smith, Ben" userId="S::bs621@ic.ac.uk::f7f6f492-54a0-43de-a34d-44c28bbf29e9" providerId="AD" clId="Web-{C4B2230F-6580-8535-0EAB-391563980EF0}" dt="2023-10-03T22:53:26.316" v="253" actId="20577"/>
      <pc:docMkLst>
        <pc:docMk/>
      </pc:docMkLst>
      <pc:sldChg chg="addSp delSp modSp">
        <pc:chgData name="Smith, Ben" userId="S::bs621@ic.ac.uk::f7f6f492-54a0-43de-a34d-44c28bbf29e9" providerId="AD" clId="Web-{C4B2230F-6580-8535-0EAB-391563980EF0}" dt="2023-10-03T22:36:24.866" v="19" actId="1076"/>
        <pc:sldMkLst>
          <pc:docMk/>
          <pc:sldMk cId="1773120940" sldId="256"/>
        </pc:sldMkLst>
      </pc:sldChg>
      <pc:sldChg chg="modSp">
        <pc:chgData name="Smith, Ben" userId="S::bs621@ic.ac.uk::f7f6f492-54a0-43de-a34d-44c28bbf29e9" providerId="AD" clId="Web-{C4B2230F-6580-8535-0EAB-391563980EF0}" dt="2023-10-03T22:37:42.306" v="48" actId="20577"/>
        <pc:sldMkLst>
          <pc:docMk/>
          <pc:sldMk cId="3645510934" sldId="259"/>
        </pc:sldMkLst>
      </pc:sldChg>
      <pc:sldChg chg="addSp delSp modSp mod setBg">
        <pc:chgData name="Smith, Ben" userId="S::bs621@ic.ac.uk::f7f6f492-54a0-43de-a34d-44c28bbf29e9" providerId="AD" clId="Web-{C4B2230F-6580-8535-0EAB-391563980EF0}" dt="2023-10-03T22:38:54.765" v="65"/>
        <pc:sldMkLst>
          <pc:docMk/>
          <pc:sldMk cId="823522956" sldId="260"/>
        </pc:sldMkLst>
      </pc:sldChg>
      <pc:sldChg chg="addSp delSp modSp mod setBg">
        <pc:chgData name="Smith, Ben" userId="S::bs621@ic.ac.uk::f7f6f492-54a0-43de-a34d-44c28bbf29e9" providerId="AD" clId="Web-{C4B2230F-6580-8535-0EAB-391563980EF0}" dt="2023-10-03T22:44:55.277" v="150" actId="20577"/>
        <pc:sldMkLst>
          <pc:docMk/>
          <pc:sldMk cId="3014833243" sldId="261"/>
        </pc:sldMkLst>
      </pc:sldChg>
      <pc:sldChg chg="modSp">
        <pc:chgData name="Smith, Ben" userId="S::bs621@ic.ac.uk::f7f6f492-54a0-43de-a34d-44c28bbf29e9" providerId="AD" clId="Web-{C4B2230F-6580-8535-0EAB-391563980EF0}" dt="2023-10-03T22:45:49.326" v="161" actId="20577"/>
        <pc:sldMkLst>
          <pc:docMk/>
          <pc:sldMk cId="2493281586" sldId="262"/>
        </pc:sldMkLst>
      </pc:sldChg>
      <pc:sldChg chg="ord">
        <pc:chgData name="Smith, Ben" userId="S::bs621@ic.ac.uk::f7f6f492-54a0-43de-a34d-44c28bbf29e9" providerId="AD" clId="Web-{C4B2230F-6580-8535-0EAB-391563980EF0}" dt="2023-10-03T22:48:54.161" v="200"/>
        <pc:sldMkLst>
          <pc:docMk/>
          <pc:sldMk cId="3473303853" sldId="263"/>
        </pc:sldMkLst>
      </pc:sldChg>
      <pc:sldChg chg="modSp">
        <pc:chgData name="Smith, Ben" userId="S::bs621@ic.ac.uk::f7f6f492-54a0-43de-a34d-44c28bbf29e9" providerId="AD" clId="Web-{C4B2230F-6580-8535-0EAB-391563980EF0}" dt="2023-10-03T22:48:26.457" v="198" actId="20577"/>
        <pc:sldMkLst>
          <pc:docMk/>
          <pc:sldMk cId="32723217" sldId="265"/>
        </pc:sldMkLst>
      </pc:sldChg>
      <pc:sldChg chg="addSp modSp">
        <pc:chgData name="Smith, Ben" userId="S::bs621@ic.ac.uk::f7f6f492-54a0-43de-a34d-44c28bbf29e9" providerId="AD" clId="Web-{C4B2230F-6580-8535-0EAB-391563980EF0}" dt="2023-10-03T22:52:13.173" v="240" actId="1076"/>
        <pc:sldMkLst>
          <pc:docMk/>
          <pc:sldMk cId="1464997958" sldId="268"/>
        </pc:sldMkLst>
      </pc:sldChg>
      <pc:sldChg chg="modSp new">
        <pc:chgData name="Smith, Ben" userId="S::bs621@ic.ac.uk::f7f6f492-54a0-43de-a34d-44c28bbf29e9" providerId="AD" clId="Web-{C4B2230F-6580-8535-0EAB-391563980EF0}" dt="2023-10-03T22:53:26.316" v="253" actId="20577"/>
        <pc:sldMkLst>
          <pc:docMk/>
          <pc:sldMk cId="3104050710" sldId="275"/>
        </pc:sldMkLst>
      </pc:sldChg>
    </pc:docChg>
  </pc:docChgLst>
  <pc:docChgLst>
    <pc:chgData name="Cai, David" userId="S::dc1021@ic.ac.uk::9eab98ff-0cbc-45df-81f3-4a6c3fdae4b1" providerId="AD" clId="Web-{2C125905-3593-6537-E7D8-668B2F4001BF}"/>
    <pc:docChg chg="addSld modSld">
      <pc:chgData name="Cai, David" userId="S::dc1021@ic.ac.uk::9eab98ff-0cbc-45df-81f3-4a6c3fdae4b1" providerId="AD" clId="Web-{2C125905-3593-6537-E7D8-668B2F4001BF}" dt="2024-10-02T16:18:32.035" v="278"/>
      <pc:docMkLst>
        <pc:docMk/>
      </pc:docMkLst>
      <pc:sldChg chg="addSp modSp new mod setBg modNotes">
        <pc:chgData name="Cai, David" userId="S::dc1021@ic.ac.uk::9eab98ff-0cbc-45df-81f3-4a6c3fdae4b1" providerId="AD" clId="Web-{2C125905-3593-6537-E7D8-668B2F4001BF}" dt="2024-10-02T16:18:32.035" v="278"/>
        <pc:sldMkLst>
          <pc:docMk/>
          <pc:sldMk cId="3238120326" sldId="29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F4D76-3A55-49FC-937A-1B428FAAE8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E34338-D480-45CC-B89C-3F6F0876FC7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1. Who are ICRS? What do we do?</a:t>
          </a:r>
          <a:endParaRPr lang="en-US" dirty="0"/>
        </a:p>
      </dgm:t>
    </dgm:pt>
    <dgm:pt modelId="{0A234BEC-9858-421B-95DD-62BDC56CB0AF}" type="parTrans" cxnId="{4722DAED-31C8-476D-B931-F674009E1AD2}">
      <dgm:prSet/>
      <dgm:spPr/>
      <dgm:t>
        <a:bodyPr/>
        <a:lstStyle/>
        <a:p>
          <a:endParaRPr lang="en-US"/>
        </a:p>
      </dgm:t>
    </dgm:pt>
    <dgm:pt modelId="{B1D5B35B-E4AD-4EFF-98D2-931591273997}" type="sibTrans" cxnId="{4722DAED-31C8-476D-B931-F674009E1AD2}">
      <dgm:prSet/>
      <dgm:spPr/>
      <dgm:t>
        <a:bodyPr/>
        <a:lstStyle/>
        <a:p>
          <a:endParaRPr lang="en-US"/>
        </a:p>
      </dgm:t>
    </dgm:pt>
    <dgm:pt modelId="{9856E75B-DE69-4592-AF39-7CAC9C2427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2. What makes a robot?</a:t>
          </a:r>
          <a:endParaRPr lang="en-US"/>
        </a:p>
      </dgm:t>
    </dgm:pt>
    <dgm:pt modelId="{6385FDFC-F688-47C3-AC2B-F9BD67A9EAE9}" type="parTrans" cxnId="{0CEA2A87-D67C-46C3-8D56-1E0A996204CA}">
      <dgm:prSet/>
      <dgm:spPr/>
      <dgm:t>
        <a:bodyPr/>
        <a:lstStyle/>
        <a:p>
          <a:endParaRPr lang="en-US"/>
        </a:p>
      </dgm:t>
    </dgm:pt>
    <dgm:pt modelId="{8DBDAED8-8063-4D94-A32E-597935AAD047}" type="sibTrans" cxnId="{0CEA2A87-D67C-46C3-8D56-1E0A996204CA}">
      <dgm:prSet/>
      <dgm:spPr/>
      <dgm:t>
        <a:bodyPr/>
        <a:lstStyle/>
        <a:p>
          <a:endParaRPr lang="en-US"/>
        </a:p>
      </dgm:t>
    </dgm:pt>
    <dgm:pt modelId="{E97F7C5A-29FC-4AB3-B931-C1E08D7B9CAB}" type="pres">
      <dgm:prSet presAssocID="{FB2F4D76-3A55-49FC-937A-1B428FAAE8B5}" presName="root" presStyleCnt="0">
        <dgm:presLayoutVars>
          <dgm:dir/>
          <dgm:resizeHandles val="exact"/>
        </dgm:presLayoutVars>
      </dgm:prSet>
      <dgm:spPr/>
    </dgm:pt>
    <dgm:pt modelId="{AD290C32-496C-4737-9587-5D8BD96EE153}" type="pres">
      <dgm:prSet presAssocID="{43E34338-D480-45CC-B89C-3F6F0876FC7E}" presName="compNode" presStyleCnt="0"/>
      <dgm:spPr/>
    </dgm:pt>
    <dgm:pt modelId="{2B8D6F31-386F-4364-9A88-8EEB54A97FA2}" type="pres">
      <dgm:prSet presAssocID="{43E34338-D480-45CC-B89C-3F6F0876FC7E}" presName="bgRect" presStyleLbl="bgShp" presStyleIdx="0" presStyleCnt="2"/>
      <dgm:spPr>
        <a:noFill/>
      </dgm:spPr>
    </dgm:pt>
    <dgm:pt modelId="{8F8D7ED4-43C3-4CAE-9C2B-466DF152251C}" type="pres">
      <dgm:prSet presAssocID="{43E34338-D480-45CC-B89C-3F6F0876FC7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AAE52D5-ECBA-4679-8027-E949F9B25F3B}" type="pres">
      <dgm:prSet presAssocID="{43E34338-D480-45CC-B89C-3F6F0876FC7E}" presName="spaceRect" presStyleCnt="0"/>
      <dgm:spPr/>
    </dgm:pt>
    <dgm:pt modelId="{52853466-C686-4D72-856A-90826ED8D341}" type="pres">
      <dgm:prSet presAssocID="{43E34338-D480-45CC-B89C-3F6F0876FC7E}" presName="parTx" presStyleLbl="revTx" presStyleIdx="0" presStyleCnt="2">
        <dgm:presLayoutVars>
          <dgm:chMax val="0"/>
          <dgm:chPref val="0"/>
        </dgm:presLayoutVars>
      </dgm:prSet>
      <dgm:spPr/>
    </dgm:pt>
    <dgm:pt modelId="{7A560B12-0A1D-4216-A74A-89CAF5278092}" type="pres">
      <dgm:prSet presAssocID="{B1D5B35B-E4AD-4EFF-98D2-931591273997}" presName="sibTrans" presStyleCnt="0"/>
      <dgm:spPr/>
    </dgm:pt>
    <dgm:pt modelId="{6E5A9B89-B08A-4F81-88B7-BF520C9D1642}" type="pres">
      <dgm:prSet presAssocID="{9856E75B-DE69-4592-AF39-7CAC9C2427C1}" presName="compNode" presStyleCnt="0"/>
      <dgm:spPr/>
    </dgm:pt>
    <dgm:pt modelId="{150417F8-39BF-4AC9-B0EC-6FC7E56A89C9}" type="pres">
      <dgm:prSet presAssocID="{9856E75B-DE69-4592-AF39-7CAC9C2427C1}" presName="bgRect" presStyleLbl="bgShp" presStyleIdx="1" presStyleCnt="2"/>
      <dgm:spPr>
        <a:noFill/>
      </dgm:spPr>
    </dgm:pt>
    <dgm:pt modelId="{483297F4-29EA-430F-91E3-7590FED6F144}" type="pres">
      <dgm:prSet presAssocID="{9856E75B-DE69-4592-AF39-7CAC9C2427C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CE46C31-878C-4C25-910F-C0030D25ABD2}" type="pres">
      <dgm:prSet presAssocID="{9856E75B-DE69-4592-AF39-7CAC9C2427C1}" presName="spaceRect" presStyleCnt="0"/>
      <dgm:spPr/>
    </dgm:pt>
    <dgm:pt modelId="{8B98F8B3-B551-48CF-BAC6-70B731F9F630}" type="pres">
      <dgm:prSet presAssocID="{9856E75B-DE69-4592-AF39-7CAC9C2427C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DC82C08-5151-4128-AACA-E89A02FEDF02}" type="presOf" srcId="{FB2F4D76-3A55-49FC-937A-1B428FAAE8B5}" destId="{E97F7C5A-29FC-4AB3-B931-C1E08D7B9CAB}" srcOrd="0" destOrd="0" presId="urn:microsoft.com/office/officeart/2018/2/layout/IconVerticalSolidList"/>
    <dgm:cxn modelId="{0CEA2A87-D67C-46C3-8D56-1E0A996204CA}" srcId="{FB2F4D76-3A55-49FC-937A-1B428FAAE8B5}" destId="{9856E75B-DE69-4592-AF39-7CAC9C2427C1}" srcOrd="1" destOrd="0" parTransId="{6385FDFC-F688-47C3-AC2B-F9BD67A9EAE9}" sibTransId="{8DBDAED8-8063-4D94-A32E-597935AAD047}"/>
    <dgm:cxn modelId="{47092A89-1BA9-4330-8DB5-75E6469B460C}" type="presOf" srcId="{43E34338-D480-45CC-B89C-3F6F0876FC7E}" destId="{52853466-C686-4D72-856A-90826ED8D341}" srcOrd="0" destOrd="0" presId="urn:microsoft.com/office/officeart/2018/2/layout/IconVerticalSolidList"/>
    <dgm:cxn modelId="{68B4C98E-47DD-4ACA-A3D0-9E1D5B02BF1F}" type="presOf" srcId="{9856E75B-DE69-4592-AF39-7CAC9C2427C1}" destId="{8B98F8B3-B551-48CF-BAC6-70B731F9F630}" srcOrd="0" destOrd="0" presId="urn:microsoft.com/office/officeart/2018/2/layout/IconVerticalSolidList"/>
    <dgm:cxn modelId="{4722DAED-31C8-476D-B931-F674009E1AD2}" srcId="{FB2F4D76-3A55-49FC-937A-1B428FAAE8B5}" destId="{43E34338-D480-45CC-B89C-3F6F0876FC7E}" srcOrd="0" destOrd="0" parTransId="{0A234BEC-9858-421B-95DD-62BDC56CB0AF}" sibTransId="{B1D5B35B-E4AD-4EFF-98D2-931591273997}"/>
    <dgm:cxn modelId="{6089659D-96B4-4BCB-A27C-43FF42B50CFD}" type="presParOf" srcId="{E97F7C5A-29FC-4AB3-B931-C1E08D7B9CAB}" destId="{AD290C32-496C-4737-9587-5D8BD96EE153}" srcOrd="0" destOrd="0" presId="urn:microsoft.com/office/officeart/2018/2/layout/IconVerticalSolidList"/>
    <dgm:cxn modelId="{6139D7C9-0F37-4EEA-88EB-382075F1DC51}" type="presParOf" srcId="{AD290C32-496C-4737-9587-5D8BD96EE153}" destId="{2B8D6F31-386F-4364-9A88-8EEB54A97FA2}" srcOrd="0" destOrd="0" presId="urn:microsoft.com/office/officeart/2018/2/layout/IconVerticalSolidList"/>
    <dgm:cxn modelId="{3CF6D5A3-3F2E-4DD1-A8EC-77A7C4E22B5D}" type="presParOf" srcId="{AD290C32-496C-4737-9587-5D8BD96EE153}" destId="{8F8D7ED4-43C3-4CAE-9C2B-466DF152251C}" srcOrd="1" destOrd="0" presId="urn:microsoft.com/office/officeart/2018/2/layout/IconVerticalSolidList"/>
    <dgm:cxn modelId="{9F963B87-55EF-42C3-90F0-D2B4BF2B33D0}" type="presParOf" srcId="{AD290C32-496C-4737-9587-5D8BD96EE153}" destId="{7AAE52D5-ECBA-4679-8027-E949F9B25F3B}" srcOrd="2" destOrd="0" presId="urn:microsoft.com/office/officeart/2018/2/layout/IconVerticalSolidList"/>
    <dgm:cxn modelId="{8B2B99F0-FCF6-45BA-9885-3504A15EFDE9}" type="presParOf" srcId="{AD290C32-496C-4737-9587-5D8BD96EE153}" destId="{52853466-C686-4D72-856A-90826ED8D341}" srcOrd="3" destOrd="0" presId="urn:microsoft.com/office/officeart/2018/2/layout/IconVerticalSolidList"/>
    <dgm:cxn modelId="{78EA4090-C058-4239-A467-EA031705273D}" type="presParOf" srcId="{E97F7C5A-29FC-4AB3-B931-C1E08D7B9CAB}" destId="{7A560B12-0A1D-4216-A74A-89CAF5278092}" srcOrd="1" destOrd="0" presId="urn:microsoft.com/office/officeart/2018/2/layout/IconVerticalSolidList"/>
    <dgm:cxn modelId="{FACD2241-43F8-4054-B4DA-C81045DE2170}" type="presParOf" srcId="{E97F7C5A-29FC-4AB3-B931-C1E08D7B9CAB}" destId="{6E5A9B89-B08A-4F81-88B7-BF520C9D1642}" srcOrd="2" destOrd="0" presId="urn:microsoft.com/office/officeart/2018/2/layout/IconVerticalSolidList"/>
    <dgm:cxn modelId="{58ACBEED-0CAF-40D8-9AF2-6752C7CC948C}" type="presParOf" srcId="{6E5A9B89-B08A-4F81-88B7-BF520C9D1642}" destId="{150417F8-39BF-4AC9-B0EC-6FC7E56A89C9}" srcOrd="0" destOrd="0" presId="urn:microsoft.com/office/officeart/2018/2/layout/IconVerticalSolidList"/>
    <dgm:cxn modelId="{41766195-BA41-419C-B444-050D9019676D}" type="presParOf" srcId="{6E5A9B89-B08A-4F81-88B7-BF520C9D1642}" destId="{483297F4-29EA-430F-91E3-7590FED6F144}" srcOrd="1" destOrd="0" presId="urn:microsoft.com/office/officeart/2018/2/layout/IconVerticalSolidList"/>
    <dgm:cxn modelId="{0D141B49-508A-4C7B-BD66-B554CC9E0357}" type="presParOf" srcId="{6E5A9B89-B08A-4F81-88B7-BF520C9D1642}" destId="{CCE46C31-878C-4C25-910F-C0030D25ABD2}" srcOrd="2" destOrd="0" presId="urn:microsoft.com/office/officeart/2018/2/layout/IconVerticalSolidList"/>
    <dgm:cxn modelId="{17DE4590-51A5-4ACD-B94F-37C742006D35}" type="presParOf" srcId="{6E5A9B89-B08A-4F81-88B7-BF520C9D1642}" destId="{8B98F8B3-B551-48CF-BAC6-70B731F9F6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F4D76-3A55-49FC-937A-1B428FAAE8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E34338-D480-45CC-B89C-3F6F0876FC7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3. What is the aim of robotics 101?</a:t>
          </a:r>
          <a:endParaRPr lang="en-US" dirty="0"/>
        </a:p>
      </dgm:t>
    </dgm:pt>
    <dgm:pt modelId="{0A234BEC-9858-421B-95DD-62BDC56CB0AF}" type="parTrans" cxnId="{4722DAED-31C8-476D-B931-F674009E1AD2}">
      <dgm:prSet/>
      <dgm:spPr/>
      <dgm:t>
        <a:bodyPr/>
        <a:lstStyle/>
        <a:p>
          <a:endParaRPr lang="en-US"/>
        </a:p>
      </dgm:t>
    </dgm:pt>
    <dgm:pt modelId="{B1D5B35B-E4AD-4EFF-98D2-931591273997}" type="sibTrans" cxnId="{4722DAED-31C8-476D-B931-F674009E1AD2}">
      <dgm:prSet/>
      <dgm:spPr/>
      <dgm:t>
        <a:bodyPr/>
        <a:lstStyle/>
        <a:p>
          <a:endParaRPr lang="en-US"/>
        </a:p>
      </dgm:t>
    </dgm:pt>
    <dgm:pt modelId="{9856E75B-DE69-4592-AF39-7CAC9C2427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4. The plan for the rest of this session</a:t>
          </a:r>
          <a:endParaRPr lang="en-US" dirty="0"/>
        </a:p>
      </dgm:t>
    </dgm:pt>
    <dgm:pt modelId="{6385FDFC-F688-47C3-AC2B-F9BD67A9EAE9}" type="parTrans" cxnId="{0CEA2A87-D67C-46C3-8D56-1E0A996204CA}">
      <dgm:prSet/>
      <dgm:spPr/>
      <dgm:t>
        <a:bodyPr/>
        <a:lstStyle/>
        <a:p>
          <a:endParaRPr lang="en-US"/>
        </a:p>
      </dgm:t>
    </dgm:pt>
    <dgm:pt modelId="{8DBDAED8-8063-4D94-A32E-597935AAD047}" type="sibTrans" cxnId="{0CEA2A87-D67C-46C3-8D56-1E0A996204CA}">
      <dgm:prSet/>
      <dgm:spPr/>
      <dgm:t>
        <a:bodyPr/>
        <a:lstStyle/>
        <a:p>
          <a:endParaRPr lang="en-US"/>
        </a:p>
      </dgm:t>
    </dgm:pt>
    <dgm:pt modelId="{E97F7C5A-29FC-4AB3-B931-C1E08D7B9CAB}" type="pres">
      <dgm:prSet presAssocID="{FB2F4D76-3A55-49FC-937A-1B428FAAE8B5}" presName="root" presStyleCnt="0">
        <dgm:presLayoutVars>
          <dgm:dir/>
          <dgm:resizeHandles val="exact"/>
        </dgm:presLayoutVars>
      </dgm:prSet>
      <dgm:spPr/>
    </dgm:pt>
    <dgm:pt modelId="{AD290C32-496C-4737-9587-5D8BD96EE153}" type="pres">
      <dgm:prSet presAssocID="{43E34338-D480-45CC-B89C-3F6F0876FC7E}" presName="compNode" presStyleCnt="0"/>
      <dgm:spPr/>
    </dgm:pt>
    <dgm:pt modelId="{2B8D6F31-386F-4364-9A88-8EEB54A97FA2}" type="pres">
      <dgm:prSet presAssocID="{43E34338-D480-45CC-B89C-3F6F0876FC7E}" presName="bgRect" presStyleLbl="bgShp" presStyleIdx="0" presStyleCnt="2"/>
      <dgm:spPr>
        <a:noFill/>
      </dgm:spPr>
    </dgm:pt>
    <dgm:pt modelId="{8F8D7ED4-43C3-4CAE-9C2B-466DF152251C}" type="pres">
      <dgm:prSet presAssocID="{43E34338-D480-45CC-B89C-3F6F0876FC7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7AAE52D5-ECBA-4679-8027-E949F9B25F3B}" type="pres">
      <dgm:prSet presAssocID="{43E34338-D480-45CC-B89C-3F6F0876FC7E}" presName="spaceRect" presStyleCnt="0"/>
      <dgm:spPr/>
    </dgm:pt>
    <dgm:pt modelId="{52853466-C686-4D72-856A-90826ED8D341}" type="pres">
      <dgm:prSet presAssocID="{43E34338-D480-45CC-B89C-3F6F0876FC7E}" presName="parTx" presStyleLbl="revTx" presStyleIdx="0" presStyleCnt="2">
        <dgm:presLayoutVars>
          <dgm:chMax val="0"/>
          <dgm:chPref val="0"/>
        </dgm:presLayoutVars>
      </dgm:prSet>
      <dgm:spPr/>
    </dgm:pt>
    <dgm:pt modelId="{7A560B12-0A1D-4216-A74A-89CAF5278092}" type="pres">
      <dgm:prSet presAssocID="{B1D5B35B-E4AD-4EFF-98D2-931591273997}" presName="sibTrans" presStyleCnt="0"/>
      <dgm:spPr/>
    </dgm:pt>
    <dgm:pt modelId="{6E5A9B89-B08A-4F81-88B7-BF520C9D1642}" type="pres">
      <dgm:prSet presAssocID="{9856E75B-DE69-4592-AF39-7CAC9C2427C1}" presName="compNode" presStyleCnt="0"/>
      <dgm:spPr/>
    </dgm:pt>
    <dgm:pt modelId="{150417F8-39BF-4AC9-B0EC-6FC7E56A89C9}" type="pres">
      <dgm:prSet presAssocID="{9856E75B-DE69-4592-AF39-7CAC9C2427C1}" presName="bgRect" presStyleLbl="bgShp" presStyleIdx="1" presStyleCnt="2"/>
      <dgm:spPr>
        <a:noFill/>
      </dgm:spPr>
    </dgm:pt>
    <dgm:pt modelId="{483297F4-29EA-430F-91E3-7590FED6F144}" type="pres">
      <dgm:prSet presAssocID="{9856E75B-DE69-4592-AF39-7CAC9C2427C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CE46C31-878C-4C25-910F-C0030D25ABD2}" type="pres">
      <dgm:prSet presAssocID="{9856E75B-DE69-4592-AF39-7CAC9C2427C1}" presName="spaceRect" presStyleCnt="0"/>
      <dgm:spPr/>
    </dgm:pt>
    <dgm:pt modelId="{8B98F8B3-B551-48CF-BAC6-70B731F9F630}" type="pres">
      <dgm:prSet presAssocID="{9856E75B-DE69-4592-AF39-7CAC9C2427C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DC82C08-5151-4128-AACA-E89A02FEDF02}" type="presOf" srcId="{FB2F4D76-3A55-49FC-937A-1B428FAAE8B5}" destId="{E97F7C5A-29FC-4AB3-B931-C1E08D7B9CAB}" srcOrd="0" destOrd="0" presId="urn:microsoft.com/office/officeart/2018/2/layout/IconVerticalSolidList"/>
    <dgm:cxn modelId="{0CEA2A87-D67C-46C3-8D56-1E0A996204CA}" srcId="{FB2F4D76-3A55-49FC-937A-1B428FAAE8B5}" destId="{9856E75B-DE69-4592-AF39-7CAC9C2427C1}" srcOrd="1" destOrd="0" parTransId="{6385FDFC-F688-47C3-AC2B-F9BD67A9EAE9}" sibTransId="{8DBDAED8-8063-4D94-A32E-597935AAD047}"/>
    <dgm:cxn modelId="{47092A89-1BA9-4330-8DB5-75E6469B460C}" type="presOf" srcId="{43E34338-D480-45CC-B89C-3F6F0876FC7E}" destId="{52853466-C686-4D72-856A-90826ED8D341}" srcOrd="0" destOrd="0" presId="urn:microsoft.com/office/officeart/2018/2/layout/IconVerticalSolidList"/>
    <dgm:cxn modelId="{68B4C98E-47DD-4ACA-A3D0-9E1D5B02BF1F}" type="presOf" srcId="{9856E75B-DE69-4592-AF39-7CAC9C2427C1}" destId="{8B98F8B3-B551-48CF-BAC6-70B731F9F630}" srcOrd="0" destOrd="0" presId="urn:microsoft.com/office/officeart/2018/2/layout/IconVerticalSolidList"/>
    <dgm:cxn modelId="{4722DAED-31C8-476D-B931-F674009E1AD2}" srcId="{FB2F4D76-3A55-49FC-937A-1B428FAAE8B5}" destId="{43E34338-D480-45CC-B89C-3F6F0876FC7E}" srcOrd="0" destOrd="0" parTransId="{0A234BEC-9858-421B-95DD-62BDC56CB0AF}" sibTransId="{B1D5B35B-E4AD-4EFF-98D2-931591273997}"/>
    <dgm:cxn modelId="{6089659D-96B4-4BCB-A27C-43FF42B50CFD}" type="presParOf" srcId="{E97F7C5A-29FC-4AB3-B931-C1E08D7B9CAB}" destId="{AD290C32-496C-4737-9587-5D8BD96EE153}" srcOrd="0" destOrd="0" presId="urn:microsoft.com/office/officeart/2018/2/layout/IconVerticalSolidList"/>
    <dgm:cxn modelId="{6139D7C9-0F37-4EEA-88EB-382075F1DC51}" type="presParOf" srcId="{AD290C32-496C-4737-9587-5D8BD96EE153}" destId="{2B8D6F31-386F-4364-9A88-8EEB54A97FA2}" srcOrd="0" destOrd="0" presId="urn:microsoft.com/office/officeart/2018/2/layout/IconVerticalSolidList"/>
    <dgm:cxn modelId="{3CF6D5A3-3F2E-4DD1-A8EC-77A7C4E22B5D}" type="presParOf" srcId="{AD290C32-496C-4737-9587-5D8BD96EE153}" destId="{8F8D7ED4-43C3-4CAE-9C2B-466DF152251C}" srcOrd="1" destOrd="0" presId="urn:microsoft.com/office/officeart/2018/2/layout/IconVerticalSolidList"/>
    <dgm:cxn modelId="{9F963B87-55EF-42C3-90F0-D2B4BF2B33D0}" type="presParOf" srcId="{AD290C32-496C-4737-9587-5D8BD96EE153}" destId="{7AAE52D5-ECBA-4679-8027-E949F9B25F3B}" srcOrd="2" destOrd="0" presId="urn:microsoft.com/office/officeart/2018/2/layout/IconVerticalSolidList"/>
    <dgm:cxn modelId="{8B2B99F0-FCF6-45BA-9885-3504A15EFDE9}" type="presParOf" srcId="{AD290C32-496C-4737-9587-5D8BD96EE153}" destId="{52853466-C686-4D72-856A-90826ED8D341}" srcOrd="3" destOrd="0" presId="urn:microsoft.com/office/officeart/2018/2/layout/IconVerticalSolidList"/>
    <dgm:cxn modelId="{78EA4090-C058-4239-A467-EA031705273D}" type="presParOf" srcId="{E97F7C5A-29FC-4AB3-B931-C1E08D7B9CAB}" destId="{7A560B12-0A1D-4216-A74A-89CAF5278092}" srcOrd="1" destOrd="0" presId="urn:microsoft.com/office/officeart/2018/2/layout/IconVerticalSolidList"/>
    <dgm:cxn modelId="{FACD2241-43F8-4054-B4DA-C81045DE2170}" type="presParOf" srcId="{E97F7C5A-29FC-4AB3-B931-C1E08D7B9CAB}" destId="{6E5A9B89-B08A-4F81-88B7-BF520C9D1642}" srcOrd="2" destOrd="0" presId="urn:microsoft.com/office/officeart/2018/2/layout/IconVerticalSolidList"/>
    <dgm:cxn modelId="{58ACBEED-0CAF-40D8-9AF2-6752C7CC948C}" type="presParOf" srcId="{6E5A9B89-B08A-4F81-88B7-BF520C9D1642}" destId="{150417F8-39BF-4AC9-B0EC-6FC7E56A89C9}" srcOrd="0" destOrd="0" presId="urn:microsoft.com/office/officeart/2018/2/layout/IconVerticalSolidList"/>
    <dgm:cxn modelId="{41766195-BA41-419C-B444-050D9019676D}" type="presParOf" srcId="{6E5A9B89-B08A-4F81-88B7-BF520C9D1642}" destId="{483297F4-29EA-430F-91E3-7590FED6F144}" srcOrd="1" destOrd="0" presId="urn:microsoft.com/office/officeart/2018/2/layout/IconVerticalSolidList"/>
    <dgm:cxn modelId="{0D141B49-508A-4C7B-BD66-B554CC9E0357}" type="presParOf" srcId="{6E5A9B89-B08A-4F81-88B7-BF520C9D1642}" destId="{CCE46C31-878C-4C25-910F-C0030D25ABD2}" srcOrd="2" destOrd="0" presId="urn:microsoft.com/office/officeart/2018/2/layout/IconVerticalSolidList"/>
    <dgm:cxn modelId="{17DE4590-51A5-4ACD-B94F-37C742006D35}" type="presParOf" srcId="{6E5A9B89-B08A-4F81-88B7-BF520C9D1642}" destId="{8B98F8B3-B551-48CF-BAC6-70B731F9F6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85544A-3533-4094-BA7F-F6847629993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9B60C8-65F6-48DA-84B5-C9E6BCDF06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Session 1: Computer aided design</a:t>
          </a:r>
          <a:endParaRPr lang="en-US" dirty="0"/>
        </a:p>
      </dgm:t>
    </dgm:pt>
    <dgm:pt modelId="{C39024DF-7A00-42E9-9570-4763A9812B09}" type="parTrans" cxnId="{32EE9DE4-9086-477C-B3CA-8108168D1D50}">
      <dgm:prSet/>
      <dgm:spPr/>
      <dgm:t>
        <a:bodyPr/>
        <a:lstStyle/>
        <a:p>
          <a:endParaRPr lang="en-US"/>
        </a:p>
      </dgm:t>
    </dgm:pt>
    <dgm:pt modelId="{0B261B6D-6AD3-4FB5-A2F5-4696F2FD00BD}" type="sibTrans" cxnId="{32EE9DE4-9086-477C-B3CA-8108168D1D50}">
      <dgm:prSet/>
      <dgm:spPr/>
      <dgm:t>
        <a:bodyPr/>
        <a:lstStyle/>
        <a:p>
          <a:endParaRPr lang="en-US"/>
        </a:p>
      </dgm:t>
    </dgm:pt>
    <dgm:pt modelId="{0FDE4776-4593-4A10-88E2-6C71D9E041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Session 2: Electronics, circuit design &amp; robot assembly</a:t>
          </a:r>
          <a:endParaRPr lang="en-US" dirty="0"/>
        </a:p>
      </dgm:t>
    </dgm:pt>
    <dgm:pt modelId="{7363417F-315F-4E9A-BB53-08F1D2F56779}" type="parTrans" cxnId="{2DE19AED-5B1A-46BA-B2B6-936E9E27CBE9}">
      <dgm:prSet/>
      <dgm:spPr/>
      <dgm:t>
        <a:bodyPr/>
        <a:lstStyle/>
        <a:p>
          <a:endParaRPr lang="en-US"/>
        </a:p>
      </dgm:t>
    </dgm:pt>
    <dgm:pt modelId="{5BCE0706-2CED-493E-9BAB-A219AE8094CC}" type="sibTrans" cxnId="{2DE19AED-5B1A-46BA-B2B6-936E9E27CBE9}">
      <dgm:prSet/>
      <dgm:spPr/>
      <dgm:t>
        <a:bodyPr/>
        <a:lstStyle/>
        <a:p>
          <a:endParaRPr lang="en-US"/>
        </a:p>
      </dgm:t>
    </dgm:pt>
    <dgm:pt modelId="{AC653F61-4EAF-44AE-A1D3-5DEF32C53C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Session 3: Software</a:t>
          </a:r>
          <a:endParaRPr lang="en-US"/>
        </a:p>
      </dgm:t>
    </dgm:pt>
    <dgm:pt modelId="{4821FE5B-447D-48AC-842C-41D153936EA7}" type="parTrans" cxnId="{11F60999-D8ED-474A-864D-AD31484500FA}">
      <dgm:prSet/>
      <dgm:spPr/>
      <dgm:t>
        <a:bodyPr/>
        <a:lstStyle/>
        <a:p>
          <a:endParaRPr lang="en-US"/>
        </a:p>
      </dgm:t>
    </dgm:pt>
    <dgm:pt modelId="{63F0DE0F-4B19-4A32-AA99-FC563E0E1D46}" type="sibTrans" cxnId="{11F60999-D8ED-474A-864D-AD31484500FA}">
      <dgm:prSet/>
      <dgm:spPr/>
      <dgm:t>
        <a:bodyPr/>
        <a:lstStyle/>
        <a:p>
          <a:endParaRPr lang="en-US"/>
        </a:p>
      </dgm:t>
    </dgm:pt>
    <dgm:pt modelId="{97D41FC4-6B28-4D25-BF46-8CD1B822B4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Session 4: Testing, debugging and competition.</a:t>
          </a:r>
          <a:endParaRPr lang="en-US"/>
        </a:p>
      </dgm:t>
    </dgm:pt>
    <dgm:pt modelId="{B825ED0C-655C-4AD8-A951-16235A2DFA88}" type="parTrans" cxnId="{29D944F9-5657-4CC8-838E-6E7C14F0B8EA}">
      <dgm:prSet/>
      <dgm:spPr/>
      <dgm:t>
        <a:bodyPr/>
        <a:lstStyle/>
        <a:p>
          <a:endParaRPr lang="en-US"/>
        </a:p>
      </dgm:t>
    </dgm:pt>
    <dgm:pt modelId="{181887E8-ACC1-46AE-9127-7264F18A2E1C}" type="sibTrans" cxnId="{29D944F9-5657-4CC8-838E-6E7C14F0B8EA}">
      <dgm:prSet/>
      <dgm:spPr/>
      <dgm:t>
        <a:bodyPr/>
        <a:lstStyle/>
        <a:p>
          <a:endParaRPr lang="en-US"/>
        </a:p>
      </dgm:t>
    </dgm:pt>
    <dgm:pt modelId="{3763904C-B79F-48A2-886A-4E7092C9830B}" type="pres">
      <dgm:prSet presAssocID="{5185544A-3533-4094-BA7F-F6847629993D}" presName="root" presStyleCnt="0">
        <dgm:presLayoutVars>
          <dgm:dir/>
          <dgm:resizeHandles val="exact"/>
        </dgm:presLayoutVars>
      </dgm:prSet>
      <dgm:spPr/>
    </dgm:pt>
    <dgm:pt modelId="{FA4C7BEC-E77E-40FD-82E5-3BF04B17620D}" type="pres">
      <dgm:prSet presAssocID="{AC9B60C8-65F6-48DA-84B5-C9E6BCDF069B}" presName="compNode" presStyleCnt="0"/>
      <dgm:spPr/>
    </dgm:pt>
    <dgm:pt modelId="{6704B5A6-F2AF-41AB-8025-AD011D8D82C7}" type="pres">
      <dgm:prSet presAssocID="{AC9B60C8-65F6-48DA-84B5-C9E6BCDF069B}" presName="iconBgRect" presStyleLbl="bgShp" presStyleIdx="0" presStyleCnt="4"/>
      <dgm:spPr/>
    </dgm:pt>
    <dgm:pt modelId="{7F36CAAC-C600-44BC-8D43-C1A12FE075A8}" type="pres">
      <dgm:prSet presAssocID="{AC9B60C8-65F6-48DA-84B5-C9E6BCDF06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56D9EF1-0550-48FF-B54C-FA298B863B81}" type="pres">
      <dgm:prSet presAssocID="{AC9B60C8-65F6-48DA-84B5-C9E6BCDF069B}" presName="spaceRect" presStyleCnt="0"/>
      <dgm:spPr/>
    </dgm:pt>
    <dgm:pt modelId="{B226AAEE-FC93-4253-AAA2-401C01BA0FDE}" type="pres">
      <dgm:prSet presAssocID="{AC9B60C8-65F6-48DA-84B5-C9E6BCDF069B}" presName="textRect" presStyleLbl="revTx" presStyleIdx="0" presStyleCnt="4">
        <dgm:presLayoutVars>
          <dgm:chMax val="1"/>
          <dgm:chPref val="1"/>
        </dgm:presLayoutVars>
      </dgm:prSet>
      <dgm:spPr/>
    </dgm:pt>
    <dgm:pt modelId="{241B74C6-C7C9-4F1C-8754-E8D99E5AFEF6}" type="pres">
      <dgm:prSet presAssocID="{0B261B6D-6AD3-4FB5-A2F5-4696F2FD00BD}" presName="sibTrans" presStyleCnt="0"/>
      <dgm:spPr/>
    </dgm:pt>
    <dgm:pt modelId="{77F59716-3AB0-4479-841C-059F40F0AD72}" type="pres">
      <dgm:prSet presAssocID="{0FDE4776-4593-4A10-88E2-6C71D9E041EC}" presName="compNode" presStyleCnt="0"/>
      <dgm:spPr/>
    </dgm:pt>
    <dgm:pt modelId="{F54463BB-5FB5-4352-81F7-8BAB73F7198B}" type="pres">
      <dgm:prSet presAssocID="{0FDE4776-4593-4A10-88E2-6C71D9E041EC}" presName="iconBgRect" presStyleLbl="bgShp" presStyleIdx="1" presStyleCnt="4"/>
      <dgm:spPr/>
    </dgm:pt>
    <dgm:pt modelId="{B940A1D1-27DD-49A2-A08C-7EEF49EF7B14}" type="pres">
      <dgm:prSet presAssocID="{0FDE4776-4593-4A10-88E2-6C71D9E041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8FE7E66-816F-4A8A-BC9A-AEDE236E4C37}" type="pres">
      <dgm:prSet presAssocID="{0FDE4776-4593-4A10-88E2-6C71D9E041EC}" presName="spaceRect" presStyleCnt="0"/>
      <dgm:spPr/>
    </dgm:pt>
    <dgm:pt modelId="{82E96260-67D3-496F-9EAF-1BA0B8CA6852}" type="pres">
      <dgm:prSet presAssocID="{0FDE4776-4593-4A10-88E2-6C71D9E041EC}" presName="textRect" presStyleLbl="revTx" presStyleIdx="1" presStyleCnt="4">
        <dgm:presLayoutVars>
          <dgm:chMax val="1"/>
          <dgm:chPref val="1"/>
        </dgm:presLayoutVars>
      </dgm:prSet>
      <dgm:spPr/>
    </dgm:pt>
    <dgm:pt modelId="{BC53FEB8-3F95-4577-A1AF-253CD3C48B45}" type="pres">
      <dgm:prSet presAssocID="{5BCE0706-2CED-493E-9BAB-A219AE8094CC}" presName="sibTrans" presStyleCnt="0"/>
      <dgm:spPr/>
    </dgm:pt>
    <dgm:pt modelId="{34AAB91B-5E54-4CF6-B55D-D20C58C284A1}" type="pres">
      <dgm:prSet presAssocID="{AC653F61-4EAF-44AE-A1D3-5DEF32C53CA2}" presName="compNode" presStyleCnt="0"/>
      <dgm:spPr/>
    </dgm:pt>
    <dgm:pt modelId="{273A9CCE-8E53-4099-A48B-ADDCCC5E26A0}" type="pres">
      <dgm:prSet presAssocID="{AC653F61-4EAF-44AE-A1D3-5DEF32C53CA2}" presName="iconBgRect" presStyleLbl="bgShp" presStyleIdx="2" presStyleCnt="4"/>
      <dgm:spPr/>
    </dgm:pt>
    <dgm:pt modelId="{2A976464-483A-4449-AECF-1EAAAA78822A}" type="pres">
      <dgm:prSet presAssocID="{AC653F61-4EAF-44AE-A1D3-5DEF32C53C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1F5CA01-B2B6-4517-A902-006D695B4165}" type="pres">
      <dgm:prSet presAssocID="{AC653F61-4EAF-44AE-A1D3-5DEF32C53CA2}" presName="spaceRect" presStyleCnt="0"/>
      <dgm:spPr/>
    </dgm:pt>
    <dgm:pt modelId="{78F7349F-0A12-4F02-AF3C-8B2D28908A2F}" type="pres">
      <dgm:prSet presAssocID="{AC653F61-4EAF-44AE-A1D3-5DEF32C53CA2}" presName="textRect" presStyleLbl="revTx" presStyleIdx="2" presStyleCnt="4">
        <dgm:presLayoutVars>
          <dgm:chMax val="1"/>
          <dgm:chPref val="1"/>
        </dgm:presLayoutVars>
      </dgm:prSet>
      <dgm:spPr/>
    </dgm:pt>
    <dgm:pt modelId="{6E840F14-5EF1-4981-A96A-BD80DF60F9BC}" type="pres">
      <dgm:prSet presAssocID="{63F0DE0F-4B19-4A32-AA99-FC563E0E1D46}" presName="sibTrans" presStyleCnt="0"/>
      <dgm:spPr/>
    </dgm:pt>
    <dgm:pt modelId="{78F6988A-7C4F-4FCB-A403-782C8C2569C2}" type="pres">
      <dgm:prSet presAssocID="{97D41FC4-6B28-4D25-BF46-8CD1B822B490}" presName="compNode" presStyleCnt="0"/>
      <dgm:spPr/>
    </dgm:pt>
    <dgm:pt modelId="{2EF7397F-C44F-4355-A764-6531F82A4698}" type="pres">
      <dgm:prSet presAssocID="{97D41FC4-6B28-4D25-BF46-8CD1B822B490}" presName="iconBgRect" presStyleLbl="bgShp" presStyleIdx="3" presStyleCnt="4"/>
      <dgm:spPr/>
    </dgm:pt>
    <dgm:pt modelId="{573359C4-CFE5-4706-AA0C-982D2556D7B4}" type="pres">
      <dgm:prSet presAssocID="{97D41FC4-6B28-4D25-BF46-8CD1B822B4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63EA20BC-912B-4687-9769-66D850A195AE}" type="pres">
      <dgm:prSet presAssocID="{97D41FC4-6B28-4D25-BF46-8CD1B822B490}" presName="spaceRect" presStyleCnt="0"/>
      <dgm:spPr/>
    </dgm:pt>
    <dgm:pt modelId="{F557F896-438B-4F00-B5BD-55B1CA356379}" type="pres">
      <dgm:prSet presAssocID="{97D41FC4-6B28-4D25-BF46-8CD1B822B49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112B020-70D8-4DD8-A052-C9605A65204D}" type="presOf" srcId="{AC653F61-4EAF-44AE-A1D3-5DEF32C53CA2}" destId="{78F7349F-0A12-4F02-AF3C-8B2D28908A2F}" srcOrd="0" destOrd="0" presId="urn:microsoft.com/office/officeart/2018/5/layout/IconCircleLabelList"/>
    <dgm:cxn modelId="{D4771463-946D-49DE-8F07-C6271688F533}" type="presOf" srcId="{5185544A-3533-4094-BA7F-F6847629993D}" destId="{3763904C-B79F-48A2-886A-4E7092C9830B}" srcOrd="0" destOrd="0" presId="urn:microsoft.com/office/officeart/2018/5/layout/IconCircleLabelList"/>
    <dgm:cxn modelId="{35E2FA63-8E8D-4570-865E-C4032629D4CA}" type="presOf" srcId="{97D41FC4-6B28-4D25-BF46-8CD1B822B490}" destId="{F557F896-438B-4F00-B5BD-55B1CA356379}" srcOrd="0" destOrd="0" presId="urn:microsoft.com/office/officeart/2018/5/layout/IconCircleLabelList"/>
    <dgm:cxn modelId="{87B8C84C-8B26-4B1D-AE83-AEDAF4D675E5}" type="presOf" srcId="{0FDE4776-4593-4A10-88E2-6C71D9E041EC}" destId="{82E96260-67D3-496F-9EAF-1BA0B8CA6852}" srcOrd="0" destOrd="0" presId="urn:microsoft.com/office/officeart/2018/5/layout/IconCircleLabelList"/>
    <dgm:cxn modelId="{11F60999-D8ED-474A-864D-AD31484500FA}" srcId="{5185544A-3533-4094-BA7F-F6847629993D}" destId="{AC653F61-4EAF-44AE-A1D3-5DEF32C53CA2}" srcOrd="2" destOrd="0" parTransId="{4821FE5B-447D-48AC-842C-41D153936EA7}" sibTransId="{63F0DE0F-4B19-4A32-AA99-FC563E0E1D46}"/>
    <dgm:cxn modelId="{BE954BB9-6851-4047-B512-7D1564CAF71E}" type="presOf" srcId="{AC9B60C8-65F6-48DA-84B5-C9E6BCDF069B}" destId="{B226AAEE-FC93-4253-AAA2-401C01BA0FDE}" srcOrd="0" destOrd="0" presId="urn:microsoft.com/office/officeart/2018/5/layout/IconCircleLabelList"/>
    <dgm:cxn modelId="{32EE9DE4-9086-477C-B3CA-8108168D1D50}" srcId="{5185544A-3533-4094-BA7F-F6847629993D}" destId="{AC9B60C8-65F6-48DA-84B5-C9E6BCDF069B}" srcOrd="0" destOrd="0" parTransId="{C39024DF-7A00-42E9-9570-4763A9812B09}" sibTransId="{0B261B6D-6AD3-4FB5-A2F5-4696F2FD00BD}"/>
    <dgm:cxn modelId="{2DE19AED-5B1A-46BA-B2B6-936E9E27CBE9}" srcId="{5185544A-3533-4094-BA7F-F6847629993D}" destId="{0FDE4776-4593-4A10-88E2-6C71D9E041EC}" srcOrd="1" destOrd="0" parTransId="{7363417F-315F-4E9A-BB53-08F1D2F56779}" sibTransId="{5BCE0706-2CED-493E-9BAB-A219AE8094CC}"/>
    <dgm:cxn modelId="{29D944F9-5657-4CC8-838E-6E7C14F0B8EA}" srcId="{5185544A-3533-4094-BA7F-F6847629993D}" destId="{97D41FC4-6B28-4D25-BF46-8CD1B822B490}" srcOrd="3" destOrd="0" parTransId="{B825ED0C-655C-4AD8-A951-16235A2DFA88}" sibTransId="{181887E8-ACC1-46AE-9127-7264F18A2E1C}"/>
    <dgm:cxn modelId="{150555E6-FCA3-4EDD-8C8E-03838EB04700}" type="presParOf" srcId="{3763904C-B79F-48A2-886A-4E7092C9830B}" destId="{FA4C7BEC-E77E-40FD-82E5-3BF04B17620D}" srcOrd="0" destOrd="0" presId="urn:microsoft.com/office/officeart/2018/5/layout/IconCircleLabelList"/>
    <dgm:cxn modelId="{BCABDCC2-8D13-4D83-ACDA-A4DF77BAE009}" type="presParOf" srcId="{FA4C7BEC-E77E-40FD-82E5-3BF04B17620D}" destId="{6704B5A6-F2AF-41AB-8025-AD011D8D82C7}" srcOrd="0" destOrd="0" presId="urn:microsoft.com/office/officeart/2018/5/layout/IconCircleLabelList"/>
    <dgm:cxn modelId="{75C28025-792C-490A-83D7-302687785FF3}" type="presParOf" srcId="{FA4C7BEC-E77E-40FD-82E5-3BF04B17620D}" destId="{7F36CAAC-C600-44BC-8D43-C1A12FE075A8}" srcOrd="1" destOrd="0" presId="urn:microsoft.com/office/officeart/2018/5/layout/IconCircleLabelList"/>
    <dgm:cxn modelId="{D8F1015A-1384-4420-AD75-8C9D8BA33183}" type="presParOf" srcId="{FA4C7BEC-E77E-40FD-82E5-3BF04B17620D}" destId="{856D9EF1-0550-48FF-B54C-FA298B863B81}" srcOrd="2" destOrd="0" presId="urn:microsoft.com/office/officeart/2018/5/layout/IconCircleLabelList"/>
    <dgm:cxn modelId="{286206DA-6919-4A27-840C-A694222F4248}" type="presParOf" srcId="{FA4C7BEC-E77E-40FD-82E5-3BF04B17620D}" destId="{B226AAEE-FC93-4253-AAA2-401C01BA0FDE}" srcOrd="3" destOrd="0" presId="urn:microsoft.com/office/officeart/2018/5/layout/IconCircleLabelList"/>
    <dgm:cxn modelId="{C50EB2A5-7F02-4E6C-ACBB-9B725412A633}" type="presParOf" srcId="{3763904C-B79F-48A2-886A-4E7092C9830B}" destId="{241B74C6-C7C9-4F1C-8754-E8D99E5AFEF6}" srcOrd="1" destOrd="0" presId="urn:microsoft.com/office/officeart/2018/5/layout/IconCircleLabelList"/>
    <dgm:cxn modelId="{A7A4BA0B-C1FD-4962-A7A8-15C65EDED78D}" type="presParOf" srcId="{3763904C-B79F-48A2-886A-4E7092C9830B}" destId="{77F59716-3AB0-4479-841C-059F40F0AD72}" srcOrd="2" destOrd="0" presId="urn:microsoft.com/office/officeart/2018/5/layout/IconCircleLabelList"/>
    <dgm:cxn modelId="{1C9F46C6-32EA-495E-B217-18D47FFBF1A8}" type="presParOf" srcId="{77F59716-3AB0-4479-841C-059F40F0AD72}" destId="{F54463BB-5FB5-4352-81F7-8BAB73F7198B}" srcOrd="0" destOrd="0" presId="urn:microsoft.com/office/officeart/2018/5/layout/IconCircleLabelList"/>
    <dgm:cxn modelId="{182BB9C8-285E-4CD0-8F84-5E9A18538FA3}" type="presParOf" srcId="{77F59716-3AB0-4479-841C-059F40F0AD72}" destId="{B940A1D1-27DD-49A2-A08C-7EEF49EF7B14}" srcOrd="1" destOrd="0" presId="urn:microsoft.com/office/officeart/2018/5/layout/IconCircleLabelList"/>
    <dgm:cxn modelId="{AC9A6BA5-5F04-4D3D-B332-71528A6CA9DB}" type="presParOf" srcId="{77F59716-3AB0-4479-841C-059F40F0AD72}" destId="{78FE7E66-816F-4A8A-BC9A-AEDE236E4C37}" srcOrd="2" destOrd="0" presId="urn:microsoft.com/office/officeart/2018/5/layout/IconCircleLabelList"/>
    <dgm:cxn modelId="{D577679C-FCE5-438F-A04A-946491079C0A}" type="presParOf" srcId="{77F59716-3AB0-4479-841C-059F40F0AD72}" destId="{82E96260-67D3-496F-9EAF-1BA0B8CA6852}" srcOrd="3" destOrd="0" presId="urn:microsoft.com/office/officeart/2018/5/layout/IconCircleLabelList"/>
    <dgm:cxn modelId="{3415F3BE-C9F8-4F95-9DCA-AA867BF38530}" type="presParOf" srcId="{3763904C-B79F-48A2-886A-4E7092C9830B}" destId="{BC53FEB8-3F95-4577-A1AF-253CD3C48B45}" srcOrd="3" destOrd="0" presId="urn:microsoft.com/office/officeart/2018/5/layout/IconCircleLabelList"/>
    <dgm:cxn modelId="{E2272E38-78BF-465B-8182-2B16FC042973}" type="presParOf" srcId="{3763904C-B79F-48A2-886A-4E7092C9830B}" destId="{34AAB91B-5E54-4CF6-B55D-D20C58C284A1}" srcOrd="4" destOrd="0" presId="urn:microsoft.com/office/officeart/2018/5/layout/IconCircleLabelList"/>
    <dgm:cxn modelId="{809DEBF6-C881-43C3-A95D-B761139B2D34}" type="presParOf" srcId="{34AAB91B-5E54-4CF6-B55D-D20C58C284A1}" destId="{273A9CCE-8E53-4099-A48B-ADDCCC5E26A0}" srcOrd="0" destOrd="0" presId="urn:microsoft.com/office/officeart/2018/5/layout/IconCircleLabelList"/>
    <dgm:cxn modelId="{195BC65D-B7DA-48CD-8D97-9E84BB77DF9F}" type="presParOf" srcId="{34AAB91B-5E54-4CF6-B55D-D20C58C284A1}" destId="{2A976464-483A-4449-AECF-1EAAAA78822A}" srcOrd="1" destOrd="0" presId="urn:microsoft.com/office/officeart/2018/5/layout/IconCircleLabelList"/>
    <dgm:cxn modelId="{48CB7C19-851F-4F6C-A50E-2C622107482F}" type="presParOf" srcId="{34AAB91B-5E54-4CF6-B55D-D20C58C284A1}" destId="{31F5CA01-B2B6-4517-A902-006D695B4165}" srcOrd="2" destOrd="0" presId="urn:microsoft.com/office/officeart/2018/5/layout/IconCircleLabelList"/>
    <dgm:cxn modelId="{E46C60BA-E4A4-4D21-96F6-FF8CA3B3236C}" type="presParOf" srcId="{34AAB91B-5E54-4CF6-B55D-D20C58C284A1}" destId="{78F7349F-0A12-4F02-AF3C-8B2D28908A2F}" srcOrd="3" destOrd="0" presId="urn:microsoft.com/office/officeart/2018/5/layout/IconCircleLabelList"/>
    <dgm:cxn modelId="{0AB3768A-CA1A-447C-AD54-05A577DF45B7}" type="presParOf" srcId="{3763904C-B79F-48A2-886A-4E7092C9830B}" destId="{6E840F14-5EF1-4981-A96A-BD80DF60F9BC}" srcOrd="5" destOrd="0" presId="urn:microsoft.com/office/officeart/2018/5/layout/IconCircleLabelList"/>
    <dgm:cxn modelId="{E3F7DC2C-F59D-4F50-BC51-69E020C1CD42}" type="presParOf" srcId="{3763904C-B79F-48A2-886A-4E7092C9830B}" destId="{78F6988A-7C4F-4FCB-A403-782C8C2569C2}" srcOrd="6" destOrd="0" presId="urn:microsoft.com/office/officeart/2018/5/layout/IconCircleLabelList"/>
    <dgm:cxn modelId="{693F92AF-6A5D-4380-A3EB-3D43F3C893EA}" type="presParOf" srcId="{78F6988A-7C4F-4FCB-A403-782C8C2569C2}" destId="{2EF7397F-C44F-4355-A764-6531F82A4698}" srcOrd="0" destOrd="0" presId="urn:microsoft.com/office/officeart/2018/5/layout/IconCircleLabelList"/>
    <dgm:cxn modelId="{5D92B1F8-1434-4244-8705-ED6FCF7B3C6F}" type="presParOf" srcId="{78F6988A-7C4F-4FCB-A403-782C8C2569C2}" destId="{573359C4-CFE5-4706-AA0C-982D2556D7B4}" srcOrd="1" destOrd="0" presId="urn:microsoft.com/office/officeart/2018/5/layout/IconCircleLabelList"/>
    <dgm:cxn modelId="{157D601A-7995-479A-8FCE-4BF4D259211D}" type="presParOf" srcId="{78F6988A-7C4F-4FCB-A403-782C8C2569C2}" destId="{63EA20BC-912B-4687-9769-66D850A195AE}" srcOrd="2" destOrd="0" presId="urn:microsoft.com/office/officeart/2018/5/layout/IconCircleLabelList"/>
    <dgm:cxn modelId="{7368C5EA-1DDE-40DA-BEF5-2285C3BB26BE}" type="presParOf" srcId="{78F6988A-7C4F-4FCB-A403-782C8C2569C2}" destId="{F557F896-438B-4F00-B5BD-55B1CA3563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D6F31-386F-4364-9A88-8EEB54A97FA2}">
      <dsp:nvSpPr>
        <dsp:cNvPr id="0" name=""/>
        <dsp:cNvSpPr/>
      </dsp:nvSpPr>
      <dsp:spPr>
        <a:xfrm>
          <a:off x="0" y="707092"/>
          <a:ext cx="5181600" cy="1305401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D7ED4-43C3-4CAE-9C2B-466DF152251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53466-C686-4D72-856A-90826ED8D341}">
      <dsp:nvSpPr>
        <dsp:cNvPr id="0" name=""/>
        <dsp:cNvSpPr/>
      </dsp:nvSpPr>
      <dsp:spPr>
        <a:xfrm>
          <a:off x="1507738" y="707092"/>
          <a:ext cx="3673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1. Who are ICRS? What do we do?</a:t>
          </a:r>
          <a:endParaRPr lang="en-US" sz="2500" kern="1200" dirty="0"/>
        </a:p>
      </dsp:txBody>
      <dsp:txXfrm>
        <a:off x="1507738" y="707092"/>
        <a:ext cx="3673861" cy="1305401"/>
      </dsp:txXfrm>
    </dsp:sp>
    <dsp:sp modelId="{150417F8-39BF-4AC9-B0EC-6FC7E56A89C9}">
      <dsp:nvSpPr>
        <dsp:cNvPr id="0" name=""/>
        <dsp:cNvSpPr/>
      </dsp:nvSpPr>
      <dsp:spPr>
        <a:xfrm>
          <a:off x="0" y="2338844"/>
          <a:ext cx="5181600" cy="1305401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297F4-29EA-430F-91E3-7590FED6F144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8F8B3-B551-48CF-BAC6-70B731F9F630}">
      <dsp:nvSpPr>
        <dsp:cNvPr id="0" name=""/>
        <dsp:cNvSpPr/>
      </dsp:nvSpPr>
      <dsp:spPr>
        <a:xfrm>
          <a:off x="1507738" y="2338844"/>
          <a:ext cx="3673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2. What makes a robot?</a:t>
          </a:r>
          <a:endParaRPr lang="en-US" sz="2500" kern="1200"/>
        </a:p>
      </dsp:txBody>
      <dsp:txXfrm>
        <a:off x="1507738" y="2338844"/>
        <a:ext cx="3673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D6F31-386F-4364-9A88-8EEB54A97FA2}">
      <dsp:nvSpPr>
        <dsp:cNvPr id="0" name=""/>
        <dsp:cNvSpPr/>
      </dsp:nvSpPr>
      <dsp:spPr>
        <a:xfrm>
          <a:off x="0" y="707092"/>
          <a:ext cx="5181600" cy="1305401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D7ED4-43C3-4CAE-9C2B-466DF152251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53466-C686-4D72-856A-90826ED8D341}">
      <dsp:nvSpPr>
        <dsp:cNvPr id="0" name=""/>
        <dsp:cNvSpPr/>
      </dsp:nvSpPr>
      <dsp:spPr>
        <a:xfrm>
          <a:off x="1507738" y="707092"/>
          <a:ext cx="3673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3. What is the aim of robotics 101?</a:t>
          </a:r>
          <a:endParaRPr lang="en-US" sz="2500" kern="1200" dirty="0"/>
        </a:p>
      </dsp:txBody>
      <dsp:txXfrm>
        <a:off x="1507738" y="707092"/>
        <a:ext cx="3673861" cy="1305401"/>
      </dsp:txXfrm>
    </dsp:sp>
    <dsp:sp modelId="{150417F8-39BF-4AC9-B0EC-6FC7E56A89C9}">
      <dsp:nvSpPr>
        <dsp:cNvPr id="0" name=""/>
        <dsp:cNvSpPr/>
      </dsp:nvSpPr>
      <dsp:spPr>
        <a:xfrm>
          <a:off x="0" y="2338844"/>
          <a:ext cx="5181600" cy="1305401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297F4-29EA-430F-91E3-7590FED6F144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8F8B3-B551-48CF-BAC6-70B731F9F630}">
      <dsp:nvSpPr>
        <dsp:cNvPr id="0" name=""/>
        <dsp:cNvSpPr/>
      </dsp:nvSpPr>
      <dsp:spPr>
        <a:xfrm>
          <a:off x="1507738" y="2338844"/>
          <a:ext cx="3673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4. The plan for the rest of this session</a:t>
          </a:r>
          <a:endParaRPr lang="en-US" sz="2500" kern="1200" dirty="0"/>
        </a:p>
      </dsp:txBody>
      <dsp:txXfrm>
        <a:off x="1507738" y="2338844"/>
        <a:ext cx="367386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4B5A6-F2AF-41AB-8025-AD011D8D82C7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6CAAC-C600-44BC-8D43-C1A12FE075A8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6AAEE-FC93-4253-AAA2-401C01BA0FDE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Session 1: Computer aided design</a:t>
          </a:r>
          <a:endParaRPr lang="en-US" sz="1500" kern="1200" dirty="0"/>
        </a:p>
      </dsp:txBody>
      <dsp:txXfrm>
        <a:off x="100682" y="2684598"/>
        <a:ext cx="2370489" cy="720000"/>
      </dsp:txXfrm>
    </dsp:sp>
    <dsp:sp modelId="{F54463BB-5FB5-4352-81F7-8BAB73F7198B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0A1D1-27DD-49A2-A08C-7EEF49EF7B14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96260-67D3-496F-9EAF-1BA0B8CA6852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Session 2: Electronics, circuit design &amp; robot assembly</a:t>
          </a:r>
          <a:endParaRPr lang="en-US" sz="1500" kern="1200" dirty="0"/>
        </a:p>
      </dsp:txBody>
      <dsp:txXfrm>
        <a:off x="2886007" y="2684598"/>
        <a:ext cx="2370489" cy="720000"/>
      </dsp:txXfrm>
    </dsp:sp>
    <dsp:sp modelId="{273A9CCE-8E53-4099-A48B-ADDCCC5E26A0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76464-483A-4449-AECF-1EAAAA78822A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7349F-0A12-4F02-AF3C-8B2D28908A2F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Session 3: Software</a:t>
          </a:r>
          <a:endParaRPr lang="en-US" sz="1500" kern="1200"/>
        </a:p>
      </dsp:txBody>
      <dsp:txXfrm>
        <a:off x="5671332" y="2684598"/>
        <a:ext cx="2370489" cy="720000"/>
      </dsp:txXfrm>
    </dsp:sp>
    <dsp:sp modelId="{2EF7397F-C44F-4355-A764-6531F82A4698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359C4-CFE5-4706-AA0C-982D2556D7B4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7F896-438B-4F00-B5BD-55B1CA356379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Session 4: Testing, debugging and competition.</a:t>
          </a:r>
          <a:endParaRPr lang="en-US" sz="1500" kern="1200"/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58222-170E-40E3-8D9E-B71A93239C70}" type="datetimeFigureOut"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12C2D-4167-43A7-B8E0-6E69C02EBB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8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CAD stands for computer aided design and is the best way to get engineering ideas out of your brain and onto a page/screen</a:t>
            </a:r>
          </a:p>
          <a:p>
            <a:r>
              <a:rPr lang="en-US"/>
              <a:t>Allows you to see if parts will fit together or moving parts will obstruct one another.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It is the foundational skill of mechanical design allowing you to go more </a:t>
            </a:r>
            <a:r>
              <a:rPr lang="en-US" err="1">
                <a:cs typeface="Calibri"/>
              </a:rPr>
              <a:t>indepth</a:t>
            </a:r>
            <a:r>
              <a:rPr lang="en-US">
                <a:cs typeface="Calibri"/>
              </a:rPr>
              <a:t> with your design like determining how it will be manufactured and assembled</a:t>
            </a:r>
          </a:p>
          <a:p>
            <a:r>
              <a:rPr lang="en-US">
                <a:cs typeface="Calibri"/>
              </a:rPr>
              <a:t>If you are 3d printing the piece try and make it have as few overhangs as possible so that it doesn’t require support material </a:t>
            </a:r>
          </a:p>
          <a:p>
            <a:r>
              <a:rPr lang="en-US">
                <a:cs typeface="Calibri"/>
              </a:rPr>
              <a:t>You can even do finite element analysis on pieces to determine if they are thick enough and strong enough to withstand typical loads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12C2D-4167-43A7-B8E0-6E69C02EBBB2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7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161E-6E75-87D9-64D0-64F11BC2C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A6669-5BA6-8E81-BD87-A238C2800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BB4A-0A67-2E47-F28C-50EA60B9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94995-0760-744B-C592-5BFAB776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0F498-1F0E-D9A1-98F0-D192BA73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705A-7EE0-D24C-51DE-7C4E434A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14E8F-2DAF-7B29-D670-000255C5C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2734C-7D19-39DF-158C-4A0FCD81E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58551-28D3-2F19-AAF9-A8178EEF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F2DC-751C-0C78-1C17-B2096384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72553-2CA0-8B6F-B30A-EBEA26FF8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E5D12-5943-1898-B943-97825D48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D1465-5383-F6E0-8BD6-5BB9FFCE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BA3A-942E-6549-01B2-C3B6D11A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A9CB6-C48D-AFB5-83CB-F2DF9E3A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74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50A3-AF30-564D-4E0D-2C20237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E419-C244-0DB6-6688-91CD75E57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3C152-F60D-A45A-4E26-668DABF8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78106-AE60-3794-EBBF-0C9E356B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CD01C-61DD-1949-BACD-0C3B7E3D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43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E741-2DCE-CCF0-2FAA-064B0353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7BB0-054B-9F2D-CA9B-F0037CC01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72A5-FB85-B26D-03DD-F483C92D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33715-EC0A-FEE8-CDE2-108882CD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2ED8A-0E39-39CD-DD39-E5C41A4F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28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4818-015D-0350-18FC-3631CFAA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DE84-1583-55AE-BC46-F749C222B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759C3-E4B4-6FB1-A2D0-FC1B62CB1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DD519-7E42-3BA4-11E6-0079D605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F3CB7-7120-EBB8-887C-D9D8AE02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2E9E-6A59-93F8-924E-8AFBB4BC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60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F337-384B-C78C-B2CD-52B7C1709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65BFA-1036-9E5C-B30B-6A2A5432F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E7062-E7C3-D926-28C8-07B8295C7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E7EFE-6F3C-EE56-5BFC-B9B70D19D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5AFB9-8B54-540D-3DCD-936926251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7A94C-7B00-0E92-D9A6-288A9EB7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8CBA0-4D32-C0DC-A93F-4B9DB8D5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F8A5B-149C-1BE5-A826-8BD8BD10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4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C068-3749-9E5F-DBA5-1C092961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8B1A1-276B-7A7A-0085-FC0105E3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F427D-846D-0A12-CDDA-CCCE1149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57072-E45A-AAD7-67A6-9B7D65A0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75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94EB8-0FBC-CDA0-E3C0-AB6F8439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3C321-6C29-D491-8856-EB175FF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01C0F-AAD8-8499-6FB8-CA7C638A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35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3779-B3A1-D26B-E863-56218B63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A5A7-0D17-EE41-DC6A-D0D607072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37B99-7D97-0D03-6957-AAE908CB2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45D5A-33D5-FF2D-A916-D9525335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D8B8D-BE21-E3FA-2C4F-B34AC19F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D9A8A-A375-4C8F-40E1-53802831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29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6124-99E5-94FB-EC9F-F619866E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45EF09-0293-C793-1722-7E2141094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5C45-9300-A8FA-65C0-ED6B5532C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C32EF-FB05-0A61-72FA-0742188D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8FD29-3F4E-587D-DF76-FCBD2698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6784E-E6CE-B16B-D566-6081B7A8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13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FBB71-D99E-CFEC-6A1C-AD697B6D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1D87C-1462-2F3C-5E11-2C1F3B367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18D9-1A2F-08E6-FE71-7B21A7B9D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3D39-0722-4B44-AFFA-5C1198094185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69EE0-4404-993D-95F8-14956D12D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3E54-EE4C-0448-49ED-2F8F228D9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27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A1C8078C-CDDC-4200-ADD0-BB711301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8" y="905435"/>
            <a:ext cx="9074523" cy="453165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1CCC98E-16C9-5424-831B-CCF7CB06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5235" y="429680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800" dirty="0">
                <a:ea typeface="Calibri"/>
                <a:cs typeface="Calibri"/>
              </a:rPr>
              <a:t>Introductory talk</a:t>
            </a:r>
          </a:p>
        </p:txBody>
      </p:sp>
    </p:spTree>
    <p:extLst>
      <p:ext uri="{BB962C8B-B14F-4D97-AF65-F5344CB8AC3E}">
        <p14:creationId xmlns:p14="http://schemas.microsoft.com/office/powerpoint/2010/main" val="17731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A372-176F-4B8B-1F07-6868A317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https://github.com/ICRS/101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B7C5-2A18-8D4F-CC20-27548564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0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7B3D-48DD-A357-4569-734DBBCB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09B47C0-C678-14FD-6FCD-FEE27447F1B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57119333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BC16E65-D2FB-4FF0-CB8A-D5741E6C2D9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922772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8397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chine on a table&#10;&#10;Description automatically generated">
            <a:extLst>
              <a:ext uri="{FF2B5EF4-FFF2-40B4-BE49-F238E27FC236}">
                <a16:creationId xmlns:a16="http://schemas.microsoft.com/office/drawing/2014/main" id="{6CCBFCC8-908B-22A3-0E0A-111C1C1B1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1" r="93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35412-FF7C-BA73-C911-14267FA2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What is ICRS?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B0C-1948-9D50-BD01-08A21DFFB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710229"/>
            <a:ext cx="3822189" cy="45663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3200" dirty="0">
                <a:ea typeface="Calibri"/>
                <a:cs typeface="Calibri"/>
              </a:rPr>
              <a:t>Makerspace</a:t>
            </a:r>
          </a:p>
          <a:p>
            <a:pPr lvl="1"/>
            <a:r>
              <a:rPr lang="en-GB" sz="2800" dirty="0">
                <a:ea typeface="Calibri"/>
                <a:cs typeface="Calibri"/>
              </a:rPr>
              <a:t>6 3D printers</a:t>
            </a:r>
          </a:p>
          <a:p>
            <a:pPr lvl="1"/>
            <a:r>
              <a:rPr lang="en-GB" sz="2800" dirty="0">
                <a:ea typeface="Calibri"/>
                <a:cs typeface="Calibri"/>
              </a:rPr>
              <a:t>1 laser cutter</a:t>
            </a:r>
          </a:p>
          <a:p>
            <a:pPr lvl="1"/>
            <a:r>
              <a:rPr lang="en-GB" sz="2800" dirty="0">
                <a:ea typeface="Calibri"/>
                <a:cs typeface="Calibri"/>
              </a:rPr>
              <a:t>All the tools you could want</a:t>
            </a:r>
          </a:p>
          <a:p>
            <a:r>
              <a:rPr lang="en-GB" sz="3600" dirty="0">
                <a:ea typeface="Calibri"/>
                <a:cs typeface="Calibri"/>
              </a:rPr>
              <a:t>Projects</a:t>
            </a:r>
            <a:r>
              <a:rPr lang="en-GB" sz="3600">
                <a:ea typeface="Calibri"/>
                <a:cs typeface="Calibri"/>
              </a:rPr>
              <a:t>/events</a:t>
            </a:r>
            <a:endParaRPr lang="en-GB" sz="3600" dirty="0">
              <a:ea typeface="Calibri"/>
              <a:cs typeface="Calibri"/>
            </a:endParaRPr>
          </a:p>
          <a:p>
            <a:pPr lvl="1"/>
            <a:r>
              <a:rPr lang="en-GB" sz="3200" dirty="0">
                <a:ea typeface="Calibri"/>
                <a:cs typeface="Calibri"/>
              </a:rPr>
              <a:t>IPRL rover</a:t>
            </a:r>
            <a:endParaRPr lang="en-GB" sz="3200">
              <a:ea typeface="Calibri"/>
              <a:cs typeface="Calibri"/>
            </a:endParaRPr>
          </a:p>
          <a:p>
            <a:pPr lvl="1"/>
            <a:r>
              <a:rPr lang="en-GB" sz="3200" dirty="0" err="1">
                <a:ea typeface="Calibri"/>
                <a:cs typeface="Calibri"/>
              </a:rPr>
              <a:t>Robocup</a:t>
            </a:r>
            <a:endParaRPr lang="en-GB" sz="3200">
              <a:ea typeface="Calibri"/>
              <a:cs typeface="Calibri"/>
            </a:endParaRPr>
          </a:p>
          <a:p>
            <a:pPr lvl="1"/>
            <a:r>
              <a:rPr lang="en-GB" sz="3200">
                <a:ea typeface="Calibri"/>
                <a:cs typeface="Calibri"/>
              </a:rPr>
              <a:t>Robotics 101</a:t>
            </a:r>
          </a:p>
          <a:p>
            <a:pPr lvl="1"/>
            <a:r>
              <a:rPr lang="en-GB" sz="3200">
                <a:ea typeface="Calibri"/>
                <a:cs typeface="Calibri"/>
              </a:rPr>
              <a:t>Terrible ideas hackathon</a:t>
            </a:r>
            <a:endParaRPr lang="en-GB" sz="3200" dirty="0">
              <a:ea typeface="Calibri"/>
              <a:cs typeface="Calibri"/>
            </a:endParaRPr>
          </a:p>
          <a:p>
            <a:pPr lvl="1"/>
            <a:endParaRPr lang="en-GB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99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F027-15F9-7C10-5545-3741D133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robot?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170AD-4A13-5AB4-12E2-D32891702082}"/>
              </a:ext>
            </a:extLst>
          </p:cNvPr>
          <p:cNvSpPr txBox="1"/>
          <p:nvPr/>
        </p:nvSpPr>
        <p:spPr>
          <a:xfrm>
            <a:off x="6481977" y="3211201"/>
            <a:ext cx="48718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“I can’t define a robot but I know one when I see one.”</a:t>
            </a:r>
          </a:p>
          <a:p>
            <a:r>
              <a:rPr lang="en-GB" sz="2400" dirty="0"/>
              <a:t>- Joseph </a:t>
            </a:r>
            <a:r>
              <a:rPr lang="en-GB" sz="2400" dirty="0" err="1"/>
              <a:t>Engelberger</a:t>
            </a:r>
            <a:endParaRPr lang="en-GB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D0098C-E9EE-ECF8-139C-270E8FDAB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921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 robot has three elements:</a:t>
            </a:r>
          </a:p>
          <a:p>
            <a:r>
              <a:rPr lang="en-GB" dirty="0"/>
              <a:t>The ability to gather data</a:t>
            </a:r>
          </a:p>
          <a:p>
            <a:r>
              <a:rPr lang="en-GB" dirty="0"/>
              <a:t>The ability to process, or do something with the gathered data</a:t>
            </a:r>
          </a:p>
          <a:p>
            <a:r>
              <a:rPr lang="en-GB" dirty="0"/>
              <a:t>The ability to interact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97854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sitting at computers&#10;&#10;Description automatically generated">
            <a:extLst>
              <a:ext uri="{FF2B5EF4-FFF2-40B4-BE49-F238E27FC236}">
                <a16:creationId xmlns:a16="http://schemas.microsoft.com/office/drawing/2014/main" id="{E29AD9C5-5672-A111-33FC-2213F804A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656" r="6344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EC450-84BD-58B8-2FF1-F112E1BA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What is Robotics 101?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86D45-60C3-0729-2010-957F1562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ea typeface="Calibri"/>
                <a:cs typeface="Calibri"/>
              </a:rPr>
              <a:t>Introductory course covering the basics for building a simple robot</a:t>
            </a:r>
          </a:p>
          <a:p>
            <a:pPr lvl="1"/>
            <a:r>
              <a:rPr lang="en-GB" dirty="0">
                <a:ea typeface="Calibri"/>
                <a:cs typeface="Calibri"/>
              </a:rPr>
              <a:t>Session 1: Computer aided design</a:t>
            </a:r>
          </a:p>
          <a:p>
            <a:pPr lvl="1"/>
            <a:r>
              <a:rPr lang="en-GB" dirty="0">
                <a:ea typeface="Calibri"/>
                <a:cs typeface="Calibri"/>
              </a:rPr>
              <a:t>Session 2: Electronics and circuit design</a:t>
            </a:r>
          </a:p>
          <a:p>
            <a:pPr lvl="1"/>
            <a:r>
              <a:rPr lang="en-GB" dirty="0">
                <a:ea typeface="Calibri"/>
                <a:cs typeface="Calibri"/>
              </a:rPr>
              <a:t>Session 3: Programming with microcontrollers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E7AF26-45A9-2E8B-087E-B8141415A3EE}"/>
              </a:ext>
            </a:extLst>
          </p:cNvPr>
          <p:cNvSpPr txBox="1">
            <a:spLocks/>
          </p:cNvSpPr>
          <p:nvPr/>
        </p:nvSpPr>
        <p:spPr>
          <a:xfrm>
            <a:off x="65151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A robot has three elements:</a:t>
            </a:r>
          </a:p>
          <a:p>
            <a:r>
              <a:rPr lang="en-GB" dirty="0"/>
              <a:t>The ability to gather data</a:t>
            </a:r>
          </a:p>
          <a:p>
            <a:r>
              <a:rPr lang="en-GB" dirty="0"/>
              <a:t>The ability to process, or do something with the gathered data</a:t>
            </a:r>
          </a:p>
          <a:p>
            <a:r>
              <a:rPr lang="en-GB" dirty="0"/>
              <a:t>The ability to interact with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3884408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B54808-397F-9908-C70A-27A42FC50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270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037F-3DF9-9B7F-20E2-8288FCFD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39CC-B81B-849B-506F-7240FA9CA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/>
              <a:t>Build robot</a:t>
            </a:r>
          </a:p>
          <a:p>
            <a:pPr lvl="1"/>
            <a:r>
              <a:rPr lang="en-GB" sz="2000"/>
              <a:t>Remote control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Move around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Ability to battle</a:t>
            </a:r>
            <a:endParaRPr lang="en-GB" sz="2000">
              <a:ea typeface="Calibri"/>
              <a:cs typeface="Calibri"/>
            </a:endParaRPr>
          </a:p>
          <a:p>
            <a:r>
              <a:rPr lang="en-GB" sz="2000"/>
              <a:t>Gain basic skills to be able to join society projects and make your own projects come to life.</a:t>
            </a:r>
            <a:endParaRPr lang="en-GB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51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E4274-5904-3200-97E9-8024AE9C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Session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BC86B6-6441-DD90-D11F-ADC644899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44735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352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76E7-6CF3-8058-C9B1-742729F5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>
                <a:cs typeface="Calibri Light"/>
              </a:rPr>
              <a:t>CAD – Computer Aided Design</a:t>
            </a:r>
            <a:endParaRPr lang="en-US" sz="46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5F0A-60A6-7294-0861-CC600C2FA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cs typeface="Calibri"/>
              </a:rPr>
              <a:t>Best way to get engineering ideas on to a page!</a:t>
            </a:r>
          </a:p>
          <a:p>
            <a:r>
              <a:rPr lang="en-US" sz="2200">
                <a:cs typeface="Calibri"/>
              </a:rPr>
              <a:t>Allows you to see if parts will fit together or moving parts will obstruct one another.</a:t>
            </a:r>
          </a:p>
          <a:p>
            <a:r>
              <a:rPr lang="en-US" sz="2200">
                <a:cs typeface="Calibri"/>
              </a:rPr>
              <a:t>Foundational skill of mechanical design</a:t>
            </a:r>
          </a:p>
        </p:txBody>
      </p:sp>
      <p:pic>
        <p:nvPicPr>
          <p:cNvPr id="4" name="Picture 3" descr="What Is Onshape?">
            <a:extLst>
              <a:ext uri="{FF2B5EF4-FFF2-40B4-BE49-F238E27FC236}">
                <a16:creationId xmlns:a16="http://schemas.microsoft.com/office/drawing/2014/main" id="{692F5F98-E502-5B2F-6049-F8B13E14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02" r="19215" b="-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812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3A6D-D9C5-5A4B-21E2-41C5F235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g-7540_6NkWWpAV">
            <a:hlinkClick r:id="" action="ppaction://media"/>
            <a:extLst>
              <a:ext uri="{FF2B5EF4-FFF2-40B4-BE49-F238E27FC236}">
                <a16:creationId xmlns:a16="http://schemas.microsoft.com/office/drawing/2014/main" id="{8850961A-EC6E-04DB-B492-41D7F96A1F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294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FEA876FFDA4E9921BE85CBBBB329" ma:contentTypeVersion="19" ma:contentTypeDescription="Create a new document." ma:contentTypeScope="" ma:versionID="4ac5d50acfec80da4c509d6404a96286">
  <xsd:schema xmlns:xsd="http://www.w3.org/2001/XMLSchema" xmlns:xs="http://www.w3.org/2001/XMLSchema" xmlns:p="http://schemas.microsoft.com/office/2006/metadata/properties" xmlns:ns2="99ec06d1-d104-4815-a88d-7e5bea728af5" xmlns:ns3="5e4ea94f-0c50-46d3-ac0d-83e442aa8ebe" targetNamespace="http://schemas.microsoft.com/office/2006/metadata/properties" ma:root="true" ma:fieldsID="1986c0bf59378a5d4d02bc44ef05abd8" ns2:_="" ns3:_="">
    <xsd:import namespace="99ec06d1-d104-4815-a88d-7e5bea728af5"/>
    <xsd:import namespace="5e4ea94f-0c50-46d3-ac0d-83e442aa8e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c06d1-d104-4815-a88d-7e5bea72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ea94f-0c50-46d3-ac0d-83e442aa8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d45647b-53bf-4729-bb79-0fe5a5d9e294}" ma:internalName="TaxCatchAll" ma:showField="CatchAllData" ma:web="5e4ea94f-0c50-46d3-ac0d-83e442aa8e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ea94f-0c50-46d3-ac0d-83e442aa8ebe" xsi:nil="true"/>
    <lcf76f155ced4ddcb4097134ff3c332f xmlns="99ec06d1-d104-4815-a88d-7e5bea728af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02D5E6C-3EF5-423D-BFD9-D654EB9D3B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ec06d1-d104-4815-a88d-7e5bea728af5"/>
    <ds:schemaRef ds:uri="5e4ea94f-0c50-46d3-ac0d-83e442aa8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2E4CC0-78F2-4ECA-A10A-103CF63437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584237-AC28-4652-B780-EF812C9DB375}">
  <ds:schemaRefs>
    <ds:schemaRef ds:uri="http://schemas.microsoft.com/office/2006/metadata/properties"/>
    <ds:schemaRef ds:uri="99ec06d1-d104-4815-a88d-7e5bea728af5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5e4ea94f-0c50-46d3-ac0d-83e442aa8eb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3295</TotalTime>
  <Words>409</Words>
  <Application>Microsoft Office PowerPoint</Application>
  <PresentationFormat>Widescreen</PresentationFormat>
  <Paragraphs>54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Agenda</vt:lpstr>
      <vt:lpstr>What is ICRS?</vt:lpstr>
      <vt:lpstr>What is a robot?</vt:lpstr>
      <vt:lpstr>What is Robotics 101?</vt:lpstr>
      <vt:lpstr>Goals</vt:lpstr>
      <vt:lpstr>Session Plan</vt:lpstr>
      <vt:lpstr>CAD – Computer Aided Design</vt:lpstr>
      <vt:lpstr>PowerPoint Presentation</vt:lpstr>
      <vt:lpstr>https://github.com/ICRS/101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Ben</dc:creator>
  <cp:lastModifiedBy>Cai, David</cp:lastModifiedBy>
  <cp:revision>3</cp:revision>
  <dcterms:created xsi:type="dcterms:W3CDTF">2023-09-30T15:26:26Z</dcterms:created>
  <dcterms:modified xsi:type="dcterms:W3CDTF">2025-01-15T15:58:06Z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0x010100E3E0FEA876FFDA4E9921BE85CBBBB329</vt:lpwstr>
  </property>
  <property fmtid="{D5CDD505-2E9C-101B-9397-08002B2CF9AE}" pid="3" name="MediaServiceImageTags">
    <vt:lpwstr/>
  </property>
</Properties>
</file>